
<file path=[Content_Types].xml><?xml version="1.0" encoding="utf-8"?>
<Types xmlns="http://schemas.openxmlformats.org/package/2006/content-types">
  <Default Extension="png" ContentType="image/png"/>
  <Default Extension="png&amp;ehk=9Yy5slWvv0HvUwcK9HqjIA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png&amp;ehk=x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7" r:id="rId3"/>
    <p:sldId id="270" r:id="rId4"/>
    <p:sldId id="271" r:id="rId5"/>
    <p:sldId id="268" r:id="rId6"/>
    <p:sldId id="272" r:id="rId7"/>
    <p:sldId id="279" r:id="rId8"/>
    <p:sldId id="274" r:id="rId9"/>
    <p:sldId id="276" r:id="rId10"/>
    <p:sldId id="280" r:id="rId11"/>
    <p:sldId id="275" r:id="rId12"/>
    <p:sldId id="277" r:id="rId13"/>
    <p:sldId id="278" r:id="rId14"/>
    <p:sldId id="264" r:id="rId15"/>
    <p:sldId id="269" r:id="rId16"/>
  </p:sldIdLst>
  <p:sldSz cx="10367963" cy="6480175"/>
  <p:notesSz cx="9144000" cy="6858000"/>
  <p:defaultTextStyle>
    <a:defPPr>
      <a:defRPr lang="de-DE"/>
    </a:defPPr>
    <a:lvl1pPr marL="0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1pPr>
    <a:lvl2pPr marL="404348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2pPr>
    <a:lvl3pPr marL="808695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3pPr>
    <a:lvl4pPr marL="1213043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4pPr>
    <a:lvl5pPr marL="1617391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5pPr>
    <a:lvl6pPr marL="2021738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6pPr>
    <a:lvl7pPr marL="2426086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7pPr>
    <a:lvl8pPr marL="2830434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8pPr>
    <a:lvl9pPr marL="3234781" algn="l" defTabSz="808695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AB55"/>
    <a:srgbClr val="FABEDB"/>
    <a:srgbClr val="AF1D5E"/>
    <a:srgbClr val="E1CCF0"/>
    <a:srgbClr val="AADEDE"/>
    <a:srgbClr val="F47CB5"/>
    <a:srgbClr val="F2771A"/>
    <a:srgbClr val="55D777"/>
    <a:srgbClr val="9AD0FC"/>
    <a:srgbClr val="128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5" autoAdjust="0"/>
    <p:restoredTop sz="86410" autoAdjust="0"/>
  </p:normalViewPr>
  <p:slideViewPr>
    <p:cSldViewPr snapToGrid="0">
      <p:cViewPr>
        <p:scale>
          <a:sx n="96" d="100"/>
          <a:sy n="96" d="100"/>
        </p:scale>
        <p:origin x="2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1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é Lücke" userId="5e292eb9518ef633" providerId="LiveId" clId="{7B266CD5-4987-436A-BDB1-8FF2C0F8710B}"/>
    <pc:docChg chg="undo custSel modSld">
      <pc:chgData name="André Lücke" userId="5e292eb9518ef633" providerId="LiveId" clId="{7B266CD5-4987-436A-BDB1-8FF2C0F8710B}" dt="2017-08-25T15:08:00.929" v="967" actId="6549"/>
      <pc:docMkLst>
        <pc:docMk/>
      </pc:docMkLst>
      <pc:sldChg chg="modSp">
        <pc:chgData name="André Lücke" userId="5e292eb9518ef633" providerId="LiveId" clId="{7B266CD5-4987-436A-BDB1-8FF2C0F8710B}" dt="2017-08-24T14:39:56.449" v="887" actId="20577"/>
        <pc:sldMkLst>
          <pc:docMk/>
          <pc:sldMk cId="626185093" sldId="258"/>
        </pc:sldMkLst>
        <pc:spChg chg="mod">
          <ac:chgData name="André Lücke" userId="5e292eb9518ef633" providerId="LiveId" clId="{7B266CD5-4987-436A-BDB1-8FF2C0F8710B}" dt="2017-08-24T14:39:56.449" v="887" actId="20577"/>
          <ac:spMkLst>
            <pc:docMk/>
            <pc:sldMk cId="626185093" sldId="258"/>
            <ac:spMk id="3" creationId="{00000000-0000-0000-0000-000000000000}"/>
          </ac:spMkLst>
        </pc:spChg>
      </pc:sldChg>
      <pc:sldChg chg="addSp delSp modSp">
        <pc:chgData name="André Lücke" userId="5e292eb9518ef633" providerId="LiveId" clId="{7B266CD5-4987-436A-BDB1-8FF2C0F8710B}" dt="2017-08-24T16:40:20.894" v="903" actId="1076"/>
        <pc:sldMkLst>
          <pc:docMk/>
          <pc:sldMk cId="865423706" sldId="264"/>
        </pc:sldMkLst>
        <pc:spChg chg="del">
          <ac:chgData name="André Lücke" userId="5e292eb9518ef633" providerId="LiveId" clId="{7B266CD5-4987-436A-BDB1-8FF2C0F8710B}" dt="2017-08-24T16:40:10.442" v="902" actId="478"/>
          <ac:spMkLst>
            <pc:docMk/>
            <pc:sldMk cId="865423706" sldId="264"/>
            <ac:spMk id="3" creationId="{00000000-0000-0000-0000-000000000000}"/>
          </ac:spMkLst>
        </pc:spChg>
        <pc:picChg chg="add mod">
          <ac:chgData name="André Lücke" userId="5e292eb9518ef633" providerId="LiveId" clId="{7B266CD5-4987-436A-BDB1-8FF2C0F8710B}" dt="2017-08-24T16:40:20.894" v="903" actId="1076"/>
          <ac:picMkLst>
            <pc:docMk/>
            <pc:sldMk cId="865423706" sldId="264"/>
            <ac:picMk id="5" creationId="{AF768C28-5F1E-42CA-BFA9-B33FAD2B3F30}"/>
          </ac:picMkLst>
        </pc:picChg>
      </pc:sldChg>
      <pc:sldChg chg="modAnim modNotesTx">
        <pc:chgData name="André Lücke" userId="5e292eb9518ef633" providerId="LiveId" clId="{7B266CD5-4987-436A-BDB1-8FF2C0F8710B}" dt="2017-08-25T15:07:38.183" v="963" actId="5793"/>
        <pc:sldMkLst>
          <pc:docMk/>
          <pc:sldMk cId="4173313849" sldId="267"/>
        </pc:sldMkLst>
      </pc:sldChg>
      <pc:sldChg chg="modNotesTx">
        <pc:chgData name="André Lücke" userId="5e292eb9518ef633" providerId="LiveId" clId="{7B266CD5-4987-436A-BDB1-8FF2C0F8710B}" dt="2017-08-25T15:07:44.309" v="964" actId="6549"/>
        <pc:sldMkLst>
          <pc:docMk/>
          <pc:sldMk cId="1874940906" sldId="271"/>
        </pc:sldMkLst>
      </pc:sldChg>
      <pc:sldChg chg="addSp delSp modSp">
        <pc:chgData name="André Lücke" userId="5e292eb9518ef633" providerId="LiveId" clId="{7B266CD5-4987-436A-BDB1-8FF2C0F8710B}" dt="2017-08-24T12:32:59.751" v="670" actId="1076"/>
        <pc:sldMkLst>
          <pc:docMk/>
          <pc:sldMk cId="3810921549" sldId="272"/>
        </pc:sldMkLst>
        <pc:spChg chg="add del mod">
          <ac:chgData name="André Lücke" userId="5e292eb9518ef633" providerId="LiveId" clId="{7B266CD5-4987-436A-BDB1-8FF2C0F8710B}" dt="2017-08-24T12:12:54.101" v="577" actId="478"/>
          <ac:spMkLst>
            <pc:docMk/>
            <pc:sldMk cId="3810921549" sldId="272"/>
            <ac:spMk id="3" creationId="{DC876F3A-2A74-4414-9B0E-6886AD5A7218}"/>
          </ac:spMkLst>
        </pc:spChg>
        <pc:spChg chg="add mod">
          <ac:chgData name="André Lücke" userId="5e292eb9518ef633" providerId="LiveId" clId="{7B266CD5-4987-436A-BDB1-8FF2C0F8710B}" dt="2017-08-24T12:16:29.906" v="588"/>
          <ac:spMkLst>
            <pc:docMk/>
            <pc:sldMk cId="3810921549" sldId="272"/>
            <ac:spMk id="6" creationId="{E3867828-53C3-44D8-A2FD-92B887BC2334}"/>
          </ac:spMkLst>
        </pc:spChg>
        <pc:spChg chg="del mod topLvl">
          <ac:chgData name="André Lücke" userId="5e292eb9518ef633" providerId="LiveId" clId="{7B266CD5-4987-436A-BDB1-8FF2C0F8710B}" dt="2017-08-24T12:32:40.367" v="669" actId="478"/>
          <ac:spMkLst>
            <pc:docMk/>
            <pc:sldMk cId="3810921549" sldId="272"/>
            <ac:spMk id="12" creationId="{648918E9-D5D5-497E-BC91-F610037C1032}"/>
          </ac:spMkLst>
        </pc:spChg>
        <pc:spChg chg="add del mod">
          <ac:chgData name="André Lücke" userId="5e292eb9518ef633" providerId="LiveId" clId="{7B266CD5-4987-436A-BDB1-8FF2C0F8710B}" dt="2017-08-24T12:27:02.195" v="599" actId="478"/>
          <ac:spMkLst>
            <pc:docMk/>
            <pc:sldMk cId="3810921549" sldId="272"/>
            <ac:spMk id="16" creationId="{3DE2374D-6DC1-409E-9633-4F3222B7CDA7}"/>
          </ac:spMkLst>
        </pc:spChg>
        <pc:spChg chg="add mod">
          <ac:chgData name="André Lücke" userId="5e292eb9518ef633" providerId="LiveId" clId="{7B266CD5-4987-436A-BDB1-8FF2C0F8710B}" dt="2017-08-24T12:32:21.694" v="666" actId="14100"/>
          <ac:spMkLst>
            <pc:docMk/>
            <pc:sldMk cId="3810921549" sldId="272"/>
            <ac:spMk id="19" creationId="{40FB9C9A-C390-4F6A-8EAD-73F2D817CE38}"/>
          </ac:spMkLst>
        </pc:spChg>
        <pc:spChg chg="del mod topLvl">
          <ac:chgData name="André Lücke" userId="5e292eb9518ef633" providerId="LiveId" clId="{7B266CD5-4987-436A-BDB1-8FF2C0F8710B}" dt="2017-08-24T12:32:40.367" v="669" actId="478"/>
          <ac:spMkLst>
            <pc:docMk/>
            <pc:sldMk cId="3810921549" sldId="272"/>
            <ac:spMk id="24" creationId="{EC0596E2-8F57-49D0-9233-BD3AF372527D}"/>
          </ac:spMkLst>
        </pc:spChg>
        <pc:spChg chg="mod topLvl">
          <ac:chgData name="André Lücke" userId="5e292eb9518ef633" providerId="LiveId" clId="{7B266CD5-4987-436A-BDB1-8FF2C0F8710B}" dt="2017-08-24T12:29:49.281" v="604"/>
          <ac:spMkLst>
            <pc:docMk/>
            <pc:sldMk cId="3810921549" sldId="272"/>
            <ac:spMk id="25" creationId="{ECE5E1FC-3652-4520-BAA8-C6E966B24FD1}"/>
          </ac:spMkLst>
        </pc:spChg>
        <pc:spChg chg="mod topLvl">
          <ac:chgData name="André Lücke" userId="5e292eb9518ef633" providerId="LiveId" clId="{7B266CD5-4987-436A-BDB1-8FF2C0F8710B}" dt="2017-08-24T12:29:49.281" v="604"/>
          <ac:spMkLst>
            <pc:docMk/>
            <pc:sldMk cId="3810921549" sldId="272"/>
            <ac:spMk id="39" creationId="{DF27CC0A-BB50-4F5A-A05D-889FB3ADE9E4}"/>
          </ac:spMkLst>
        </pc:spChg>
        <pc:spChg chg="add mod">
          <ac:chgData name="André Lücke" userId="5e292eb9518ef633" providerId="LiveId" clId="{7B266CD5-4987-436A-BDB1-8FF2C0F8710B}" dt="2017-08-24T12:32:59.751" v="670" actId="1076"/>
          <ac:spMkLst>
            <pc:docMk/>
            <pc:sldMk cId="3810921549" sldId="272"/>
            <ac:spMk id="46" creationId="{7E44586F-D39E-4766-BACC-4815A65BFB2D}"/>
          </ac:spMkLst>
        </pc:spChg>
        <pc:grpChg chg="add del mod">
          <ac:chgData name="André Lücke" userId="5e292eb9518ef633" providerId="LiveId" clId="{7B266CD5-4987-436A-BDB1-8FF2C0F8710B}" dt="2017-08-24T12:32:40.367" v="669" actId="478"/>
          <ac:grpSpMkLst>
            <pc:docMk/>
            <pc:sldMk cId="3810921549" sldId="272"/>
            <ac:grpSpMk id="7" creationId="{CD295C24-1969-4E5B-8016-4CD8D02C04F0}"/>
          </ac:grpSpMkLst>
        </pc:grpChg>
        <pc:grpChg chg="del">
          <ac:chgData name="André Lücke" userId="5e292eb9518ef633" providerId="LiveId" clId="{7B266CD5-4987-436A-BDB1-8FF2C0F8710B}" dt="2017-08-24T12:29:49.281" v="604"/>
          <ac:grpSpMkLst>
            <pc:docMk/>
            <pc:sldMk cId="3810921549" sldId="272"/>
            <ac:grpSpMk id="43" creationId="{748953F2-C438-4F85-BDAE-83D197D1ED99}"/>
          </ac:grpSpMkLst>
        </pc:grpChg>
        <pc:picChg chg="add mod">
          <ac:chgData name="André Lücke" userId="5e292eb9518ef633" providerId="LiveId" clId="{7B266CD5-4987-436A-BDB1-8FF2C0F8710B}" dt="2017-08-24T12:16:29.906" v="588"/>
          <ac:picMkLst>
            <pc:docMk/>
            <pc:sldMk cId="3810921549" sldId="272"/>
            <ac:picMk id="5" creationId="{D2807CD4-A826-4ECA-9D5B-747EFDA5B682}"/>
          </ac:picMkLst>
        </pc:picChg>
        <pc:picChg chg="add mod">
          <ac:chgData name="André Lücke" userId="5e292eb9518ef633" providerId="LiveId" clId="{7B266CD5-4987-436A-BDB1-8FF2C0F8710B}" dt="2017-08-24T12:32:32.670" v="668" actId="1076"/>
          <ac:picMkLst>
            <pc:docMk/>
            <pc:sldMk cId="3810921549" sldId="272"/>
            <ac:picMk id="9" creationId="{CFD23383-2D74-41D0-89BF-D05F5877943C}"/>
          </ac:picMkLst>
        </pc:picChg>
        <pc:picChg chg="del mod topLvl">
          <ac:chgData name="André Lücke" userId="5e292eb9518ef633" providerId="LiveId" clId="{7B266CD5-4987-436A-BDB1-8FF2C0F8710B}" dt="2017-08-24T12:30:10.409" v="605" actId="478"/>
          <ac:picMkLst>
            <pc:docMk/>
            <pc:sldMk cId="3810921549" sldId="272"/>
            <ac:picMk id="11" creationId="{ECB08790-9F33-42E6-85AD-3461E0A95858}"/>
          </ac:picMkLst>
        </pc:picChg>
        <pc:picChg chg="add del mod">
          <ac:chgData name="André Lücke" userId="5e292eb9518ef633" providerId="LiveId" clId="{7B266CD5-4987-436A-BDB1-8FF2C0F8710B}" dt="2017-08-24T12:32:40.367" v="669" actId="478"/>
          <ac:picMkLst>
            <pc:docMk/>
            <pc:sldMk cId="3810921549" sldId="272"/>
            <ac:picMk id="13" creationId="{EB752B22-34A1-429F-8756-144FF4746F40}"/>
          </ac:picMkLst>
        </pc:picChg>
        <pc:picChg chg="add mod">
          <ac:chgData name="André Lücke" userId="5e292eb9518ef633" providerId="LiveId" clId="{7B266CD5-4987-436A-BDB1-8FF2C0F8710B}" dt="2017-08-24T12:32:27.105" v="667" actId="1076"/>
          <ac:picMkLst>
            <pc:docMk/>
            <pc:sldMk cId="3810921549" sldId="272"/>
            <ac:picMk id="18" creationId="{F9FE1694-9753-4259-8F6B-604B72DB8680}"/>
          </ac:picMkLst>
        </pc:picChg>
        <pc:cxnChg chg="del mod topLvl">
          <ac:chgData name="André Lücke" userId="5e292eb9518ef633" providerId="LiveId" clId="{7B266CD5-4987-436A-BDB1-8FF2C0F8710B}" dt="2017-08-24T12:30:12.860" v="606" actId="478"/>
          <ac:cxnSpMkLst>
            <pc:docMk/>
            <pc:sldMk cId="3810921549" sldId="272"/>
            <ac:cxnSpMk id="14" creationId="{A3AF2C50-98C6-4B67-A6E4-EDEC345E9EFF}"/>
          </ac:cxnSpMkLst>
        </pc:cxnChg>
        <pc:cxnChg chg="del mod topLvl">
          <ac:chgData name="André Lücke" userId="5e292eb9518ef633" providerId="LiveId" clId="{7B266CD5-4987-436A-BDB1-8FF2C0F8710B}" dt="2017-08-24T12:30:14.946" v="607" actId="478"/>
          <ac:cxnSpMkLst>
            <pc:docMk/>
            <pc:sldMk cId="3810921549" sldId="272"/>
            <ac:cxnSpMk id="15" creationId="{C14B7D1B-BFDE-4188-A953-2BFC11B86FC5}"/>
          </ac:cxnSpMkLst>
        </pc:cxnChg>
        <pc:cxnChg chg="del mod topLvl">
          <ac:chgData name="André Lücke" userId="5e292eb9518ef633" providerId="LiveId" clId="{7B266CD5-4987-436A-BDB1-8FF2C0F8710B}" dt="2017-08-24T12:30:19.633" v="609" actId="478"/>
          <ac:cxnSpMkLst>
            <pc:docMk/>
            <pc:sldMk cId="3810921549" sldId="272"/>
            <ac:cxnSpMk id="21" creationId="{1E934972-3178-4601-8776-86DF27496BE4}"/>
          </ac:cxnSpMkLst>
        </pc:cxnChg>
        <pc:cxnChg chg="del mod topLvl">
          <ac:chgData name="André Lücke" userId="5e292eb9518ef633" providerId="LiveId" clId="{7B266CD5-4987-436A-BDB1-8FF2C0F8710B}" dt="2017-08-24T12:30:17.333" v="608" actId="478"/>
          <ac:cxnSpMkLst>
            <pc:docMk/>
            <pc:sldMk cId="3810921549" sldId="272"/>
            <ac:cxnSpMk id="22" creationId="{405BD940-3066-4615-9607-CFD27EC18CEB}"/>
          </ac:cxnSpMkLst>
        </pc:cxnChg>
      </pc:sldChg>
      <pc:sldChg chg="modNotesTx">
        <pc:chgData name="André Lücke" userId="5e292eb9518ef633" providerId="LiveId" clId="{7B266CD5-4987-436A-BDB1-8FF2C0F8710B}" dt="2017-08-25T15:07:52.623" v="965" actId="6549"/>
        <pc:sldMkLst>
          <pc:docMk/>
          <pc:sldMk cId="237186557" sldId="274"/>
        </pc:sldMkLst>
      </pc:sldChg>
      <pc:sldChg chg="modNotesTx">
        <pc:chgData name="André Lücke" userId="5e292eb9518ef633" providerId="LiveId" clId="{7B266CD5-4987-436A-BDB1-8FF2C0F8710B}" dt="2017-08-25T15:07:57.377" v="966" actId="6549"/>
        <pc:sldMkLst>
          <pc:docMk/>
          <pc:sldMk cId="2347875908" sldId="276"/>
        </pc:sldMkLst>
      </pc:sldChg>
      <pc:sldChg chg="addSp delSp modSp">
        <pc:chgData name="André Lücke" userId="5e292eb9518ef633" providerId="LiveId" clId="{7B266CD5-4987-436A-BDB1-8FF2C0F8710B}" dt="2017-08-24T12:48:36.746" v="879" actId="20577"/>
        <pc:sldMkLst>
          <pc:docMk/>
          <pc:sldMk cId="3992714316" sldId="277"/>
        </pc:sldMkLst>
        <pc:spChg chg="add del mod">
          <ac:chgData name="André Lücke" userId="5e292eb9518ef633" providerId="LiveId" clId="{7B266CD5-4987-436A-BDB1-8FF2C0F8710B}" dt="2017-08-24T11:49:02.625" v="35"/>
          <ac:spMkLst>
            <pc:docMk/>
            <pc:sldMk cId="3992714316" sldId="277"/>
            <ac:spMk id="3" creationId="{5AFA1A70-26E9-43D7-A9EB-971369A06AEA}"/>
          </ac:spMkLst>
        </pc:spChg>
        <pc:spChg chg="mod">
          <ac:chgData name="André Lücke" userId="5e292eb9518ef633" providerId="LiveId" clId="{7B266CD5-4987-436A-BDB1-8FF2C0F8710B}" dt="2017-08-24T11:50:24.340" v="88" actId="1038"/>
          <ac:spMkLst>
            <pc:docMk/>
            <pc:sldMk cId="3992714316" sldId="277"/>
            <ac:spMk id="17" creationId="{B08AC3A7-94E4-4E7C-A9A8-DF658E245A3C}"/>
          </ac:spMkLst>
        </pc:spChg>
        <pc:spChg chg="mod">
          <ac:chgData name="André Lücke" userId="5e292eb9518ef633" providerId="LiveId" clId="{7B266CD5-4987-436A-BDB1-8FF2C0F8710B}" dt="2017-08-24T12:48:36.746" v="879" actId="20577"/>
          <ac:spMkLst>
            <pc:docMk/>
            <pc:sldMk cId="3992714316" sldId="277"/>
            <ac:spMk id="19" creationId="{08A892AA-9AC1-4255-B82B-8996AB52E023}"/>
          </ac:spMkLst>
        </pc:spChg>
        <pc:spChg chg="add mod">
          <ac:chgData name="André Lücke" userId="5e292eb9518ef633" providerId="LiveId" clId="{7B266CD5-4987-436A-BDB1-8FF2C0F8710B}" dt="2017-08-24T11:49:21.562" v="43" actId="1076"/>
          <ac:spMkLst>
            <pc:docMk/>
            <pc:sldMk cId="3992714316" sldId="277"/>
            <ac:spMk id="24" creationId="{DC2DE3BE-9721-44FF-BFF8-F0A6C811F4D8}"/>
          </ac:spMkLst>
        </pc:spChg>
        <pc:spChg chg="add mod">
          <ac:chgData name="André Lücke" userId="5e292eb9518ef633" providerId="LiveId" clId="{7B266CD5-4987-436A-BDB1-8FF2C0F8710B}" dt="2017-08-24T11:49:34.314" v="49" actId="1076"/>
          <ac:spMkLst>
            <pc:docMk/>
            <pc:sldMk cId="3992714316" sldId="277"/>
            <ac:spMk id="26" creationId="{43EDA9C2-590F-4F44-AA22-3FA9C8F52E8E}"/>
          </ac:spMkLst>
        </pc:spChg>
        <pc:spChg chg="add mod">
          <ac:chgData name="André Lücke" userId="5e292eb9518ef633" providerId="LiveId" clId="{7B266CD5-4987-436A-BDB1-8FF2C0F8710B}" dt="2017-08-24T11:49:50.424" v="56" actId="1076"/>
          <ac:spMkLst>
            <pc:docMk/>
            <pc:sldMk cId="3992714316" sldId="277"/>
            <ac:spMk id="29" creationId="{711965EA-52DC-482D-AA3E-BD20DA69CD70}"/>
          </ac:spMkLst>
        </pc:spChg>
        <pc:cxnChg chg="mod">
          <ac:chgData name="André Lücke" userId="5e292eb9518ef633" providerId="LiveId" clId="{7B266CD5-4987-436A-BDB1-8FF2C0F8710B}" dt="2017-08-24T11:50:24.340" v="88" actId="1038"/>
          <ac:cxnSpMkLst>
            <pc:docMk/>
            <pc:sldMk cId="3992714316" sldId="277"/>
            <ac:cxnSpMk id="25" creationId="{F60497DF-34D5-4711-A8FA-085F63DEB8BC}"/>
          </ac:cxnSpMkLst>
        </pc:cxnChg>
      </pc:sldChg>
      <pc:sldChg chg="modSp">
        <pc:chgData name="André Lücke" userId="5e292eb9518ef633" providerId="LiveId" clId="{7B266CD5-4987-436A-BDB1-8FF2C0F8710B}" dt="2017-08-24T12:09:30.661" v="568" actId="20577"/>
        <pc:sldMkLst>
          <pc:docMk/>
          <pc:sldMk cId="3399353399" sldId="278"/>
        </pc:sldMkLst>
        <pc:spChg chg="mod">
          <ac:chgData name="André Lücke" userId="5e292eb9518ef633" providerId="LiveId" clId="{7B266CD5-4987-436A-BDB1-8FF2C0F8710B}" dt="2017-08-24T12:09:30.661" v="568" actId="20577"/>
          <ac:spMkLst>
            <pc:docMk/>
            <pc:sldMk cId="3399353399" sldId="278"/>
            <ac:spMk id="3" creationId="{6E70AF47-5011-4AD5-B910-68F25B4D67C4}"/>
          </ac:spMkLst>
        </pc:spChg>
      </pc:sldChg>
      <pc:sldChg chg="modSp">
        <pc:chgData name="André Lücke" userId="5e292eb9518ef633" providerId="LiveId" clId="{7B266CD5-4987-436A-BDB1-8FF2C0F8710B}" dt="2017-08-24T16:15:41.576" v="898"/>
        <pc:sldMkLst>
          <pc:docMk/>
          <pc:sldMk cId="4107909460" sldId="279"/>
        </pc:sldMkLst>
        <pc:graphicFrameChg chg="mod">
          <ac:chgData name="André Lücke" userId="5e292eb9518ef633" providerId="LiveId" clId="{7B266CD5-4987-436A-BDB1-8FF2C0F8710B}" dt="2017-08-24T16:15:41.576" v="898"/>
          <ac:graphicFrameMkLst>
            <pc:docMk/>
            <pc:sldMk cId="4107909460" sldId="279"/>
            <ac:graphicFrameMk id="4" creationId="{562EB4C6-F99B-43A2-B24F-7137F62F1AC0}"/>
          </ac:graphicFrameMkLst>
        </pc:graphicFrameChg>
      </pc:sldChg>
      <pc:sldChg chg="addSp delSp modSp modAnim modNotesTx">
        <pc:chgData name="André Lücke" userId="5e292eb9518ef633" providerId="LiveId" clId="{7B266CD5-4987-436A-BDB1-8FF2C0F8710B}" dt="2017-08-25T15:08:00.929" v="967" actId="6549"/>
        <pc:sldMkLst>
          <pc:docMk/>
          <pc:sldMk cId="1268083986" sldId="280"/>
        </pc:sldMkLst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4" creationId="{0CF3E0F9-3DB1-46BF-892B-8A10FF679AAB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5" creationId="{9A001352-21B0-4844-9D88-E52ED64E5B06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6" creationId="{E3B16602-E923-4163-A509-D43645EED244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7" creationId="{5EC40F05-719A-473B-A4A8-1FFD67380B71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8" creationId="{A8C30D1A-104D-488A-BACE-3489895D1345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10" creationId="{ABE66F10-0720-4A8A-A28C-48F003974B71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11" creationId="{2B36F753-B036-47AC-B909-E5D79B5A6B85}"/>
          </ac:spMkLst>
        </pc:spChg>
        <pc:spChg chg="add mod">
          <ac:chgData name="André Lücke" userId="5e292eb9518ef633" providerId="LiveId" clId="{7B266CD5-4987-436A-BDB1-8FF2C0F8710B}" dt="2017-08-24T12:04:39.191" v="461"/>
          <ac:spMkLst>
            <pc:docMk/>
            <pc:sldMk cId="1268083986" sldId="280"/>
            <ac:spMk id="12" creationId="{7FDEAC44-B886-42C7-BBB3-D06AF44D919A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13" creationId="{97C77164-BEAC-4129-8C2A-8782F7770163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14" creationId="{453C4D8D-EADD-4DAD-9D39-304290D57D40}"/>
          </ac:spMkLst>
        </pc:spChg>
        <pc:spChg chg="add mod">
          <ac:chgData name="André Lücke" userId="5e292eb9518ef633" providerId="LiveId" clId="{7B266CD5-4987-436A-BDB1-8FF2C0F8710B}" dt="2017-08-24T12:04:39.191" v="461"/>
          <ac:spMkLst>
            <pc:docMk/>
            <pc:sldMk cId="1268083986" sldId="280"/>
            <ac:spMk id="15" creationId="{F04323AD-1156-4CFC-BA41-204FC991F70D}"/>
          </ac:spMkLst>
        </pc:spChg>
        <pc:spChg chg="mod topLvl">
          <ac:chgData name="André Lücke" userId="5e292eb9518ef633" providerId="LiveId" clId="{7B266CD5-4987-436A-BDB1-8FF2C0F8710B}" dt="2017-08-24T12:47:42.586" v="872" actId="1035"/>
          <ac:spMkLst>
            <pc:docMk/>
            <pc:sldMk cId="1268083986" sldId="280"/>
            <ac:spMk id="19" creationId="{06877163-7B32-4788-A496-42139A50B24F}"/>
          </ac:spMkLst>
        </pc:spChg>
        <pc:spChg chg="mod topLvl">
          <ac:chgData name="André Lücke" userId="5e292eb9518ef633" providerId="LiveId" clId="{7B266CD5-4987-436A-BDB1-8FF2C0F8710B}" dt="2017-08-24T12:47:49.664" v="874" actId="1035"/>
          <ac:spMkLst>
            <pc:docMk/>
            <pc:sldMk cId="1268083986" sldId="280"/>
            <ac:spMk id="21" creationId="{9AA82C02-BDAE-4CF0-B03A-904ABB7C5341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24" creationId="{EFB08A56-8A04-4CF0-8E46-9922FCE1C6FE}"/>
          </ac:spMkLst>
        </pc:spChg>
        <pc:spChg chg="mod">
          <ac:chgData name="André Lücke" userId="5e292eb9518ef633" providerId="LiveId" clId="{7B266CD5-4987-436A-BDB1-8FF2C0F8710B}" dt="2017-08-24T11:47:50.959" v="28" actId="14100"/>
          <ac:spMkLst>
            <pc:docMk/>
            <pc:sldMk cId="1268083986" sldId="280"/>
            <ac:spMk id="26" creationId="{428B38B6-F3AC-4747-A189-3B654C50BA4D}"/>
          </ac:spMkLst>
        </pc:spChg>
        <pc:spChg chg="mod">
          <ac:chgData name="André Lücke" userId="5e292eb9518ef633" providerId="LiveId" clId="{7B266CD5-4987-436A-BDB1-8FF2C0F8710B}" dt="2017-08-24T11:59:47.296" v="339"/>
          <ac:spMkLst>
            <pc:docMk/>
            <pc:sldMk cId="1268083986" sldId="280"/>
            <ac:spMk id="29" creationId="{034ED209-7416-4C3A-B10B-D4E3034577A1}"/>
          </ac:spMkLst>
        </pc:spChg>
        <pc:spChg chg="mod">
          <ac:chgData name="André Lücke" userId="5e292eb9518ef633" providerId="LiveId" clId="{7B266CD5-4987-436A-BDB1-8FF2C0F8710B}" dt="2017-08-24T12:00:23.764" v="355"/>
          <ac:spMkLst>
            <pc:docMk/>
            <pc:sldMk cId="1268083986" sldId="280"/>
            <ac:spMk id="30" creationId="{9936B925-16AD-4FD8-9A8D-E594BD3BE8A2}"/>
          </ac:spMkLst>
        </pc:spChg>
        <pc:spChg chg="mod">
          <ac:chgData name="André Lücke" userId="5e292eb9518ef633" providerId="LiveId" clId="{7B266CD5-4987-436A-BDB1-8FF2C0F8710B}" dt="2017-08-24T11:59:47.296" v="339"/>
          <ac:spMkLst>
            <pc:docMk/>
            <pc:sldMk cId="1268083986" sldId="280"/>
            <ac:spMk id="31" creationId="{0A2550FC-9190-447B-9BD3-0560731D691C}"/>
          </ac:spMkLst>
        </pc:spChg>
        <pc:spChg chg="mod">
          <ac:chgData name="André Lücke" userId="5e292eb9518ef633" providerId="LiveId" clId="{7B266CD5-4987-436A-BDB1-8FF2C0F8710B}" dt="2017-08-24T12:00:23.764" v="355"/>
          <ac:spMkLst>
            <pc:docMk/>
            <pc:sldMk cId="1268083986" sldId="280"/>
            <ac:spMk id="32" creationId="{9BC98760-1B6E-450A-BE67-F1EF1E87CD1D}"/>
          </ac:spMkLst>
        </pc:spChg>
        <pc:spChg chg="mod">
          <ac:chgData name="André Lücke" userId="5e292eb9518ef633" providerId="LiveId" clId="{7B266CD5-4987-436A-BDB1-8FF2C0F8710B}" dt="2017-08-24T12:00:23.764" v="355"/>
          <ac:spMkLst>
            <pc:docMk/>
            <pc:sldMk cId="1268083986" sldId="280"/>
            <ac:spMk id="33" creationId="{D2D19EA6-C38B-464B-9AF8-8900F85DE743}"/>
          </ac:spMkLst>
        </pc:spChg>
        <pc:spChg chg="mod">
          <ac:chgData name="André Lücke" userId="5e292eb9518ef633" providerId="LiveId" clId="{7B266CD5-4987-436A-BDB1-8FF2C0F8710B}" dt="2017-08-24T12:00:23.764" v="355"/>
          <ac:spMkLst>
            <pc:docMk/>
            <pc:sldMk cId="1268083986" sldId="280"/>
            <ac:spMk id="34" creationId="{60037136-B3B9-4E26-973B-893672602AED}"/>
          </ac:spMkLst>
        </pc:spChg>
        <pc:spChg chg="mod">
          <ac:chgData name="André Lücke" userId="5e292eb9518ef633" providerId="LiveId" clId="{7B266CD5-4987-436A-BDB1-8FF2C0F8710B}" dt="2017-08-24T12:47:21.258" v="864" actId="1035"/>
          <ac:spMkLst>
            <pc:docMk/>
            <pc:sldMk cId="1268083986" sldId="280"/>
            <ac:spMk id="35" creationId="{0D12337A-3906-48A2-A060-F3EAA517BF0E}"/>
          </ac:spMkLst>
        </pc:spChg>
        <pc:spChg chg="mod">
          <ac:chgData name="André Lücke" userId="5e292eb9518ef633" providerId="LiveId" clId="{7B266CD5-4987-436A-BDB1-8FF2C0F8710B}" dt="2017-08-24T12:47:27.113" v="869" actId="1036"/>
          <ac:spMkLst>
            <pc:docMk/>
            <pc:sldMk cId="1268083986" sldId="280"/>
            <ac:spMk id="36" creationId="{2532EC96-4978-4A3E-8C2E-D96CADA97D3F}"/>
          </ac:spMkLst>
        </pc:spChg>
        <pc:spChg chg="mod">
          <ac:chgData name="André Lücke" userId="5e292eb9518ef633" providerId="LiveId" clId="{7B266CD5-4987-436A-BDB1-8FF2C0F8710B}" dt="2017-08-24T12:00:42.643" v="384" actId="1036"/>
          <ac:spMkLst>
            <pc:docMk/>
            <pc:sldMk cId="1268083986" sldId="280"/>
            <ac:spMk id="37" creationId="{EA52BCB1-28B3-4A49-9380-F20201E66D21}"/>
          </ac:spMkLst>
        </pc:spChg>
        <pc:spChg chg="mod">
          <ac:chgData name="André Lücke" userId="5e292eb9518ef633" providerId="LiveId" clId="{7B266CD5-4987-436A-BDB1-8FF2C0F8710B}" dt="2017-08-24T11:56:46.892" v="192" actId="20577"/>
          <ac:spMkLst>
            <pc:docMk/>
            <pc:sldMk cId="1268083986" sldId="280"/>
            <ac:spMk id="38" creationId="{B53FFCD4-83AF-4D02-AF6E-04F0B3F277AC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39" creationId="{07985F3A-8538-46D0-AADD-17CE9BCEE005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40" creationId="{6C4DFBD8-F99F-4E02-BFA1-3658097E8E78}"/>
          </ac:spMkLst>
        </pc:spChg>
        <pc:spChg chg="mod topLvl">
          <ac:chgData name="André Lücke" userId="5e292eb9518ef633" providerId="LiveId" clId="{7B266CD5-4987-436A-BDB1-8FF2C0F8710B}" dt="2017-08-24T12:47:42.586" v="872" actId="1035"/>
          <ac:spMkLst>
            <pc:docMk/>
            <pc:sldMk cId="1268083986" sldId="280"/>
            <ac:spMk id="41" creationId="{4EA22550-7138-45D2-910B-490231EF8C62}"/>
          </ac:spMkLst>
        </pc:spChg>
        <pc:spChg chg="mod topLvl">
          <ac:chgData name="André Lücke" userId="5e292eb9518ef633" providerId="LiveId" clId="{7B266CD5-4987-436A-BDB1-8FF2C0F8710B}" dt="2017-08-24T12:47:49.664" v="874" actId="1035"/>
          <ac:spMkLst>
            <pc:docMk/>
            <pc:sldMk cId="1268083986" sldId="280"/>
            <ac:spMk id="42" creationId="{DA700636-C721-4985-98D1-4129B510926F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44" creationId="{B05DD9D5-DEE4-4701-B565-20F71D1CDF45}"/>
          </ac:spMkLst>
        </pc:spChg>
        <pc:spChg chg="mod">
          <ac:chgData name="André Lücke" userId="5e292eb9518ef633" providerId="LiveId" clId="{7B266CD5-4987-436A-BDB1-8FF2C0F8710B}" dt="2017-08-24T12:47:21.258" v="864" actId="1035"/>
          <ac:spMkLst>
            <pc:docMk/>
            <pc:sldMk cId="1268083986" sldId="280"/>
            <ac:spMk id="45" creationId="{6CCB9508-1261-400D-82C9-C140157E2448}"/>
          </ac:spMkLst>
        </pc:spChg>
        <pc:spChg chg="mod">
          <ac:chgData name="André Lücke" userId="5e292eb9518ef633" providerId="LiveId" clId="{7B266CD5-4987-436A-BDB1-8FF2C0F8710B}" dt="2017-08-24T12:47:21.258" v="864" actId="1035"/>
          <ac:spMkLst>
            <pc:docMk/>
            <pc:sldMk cId="1268083986" sldId="280"/>
            <ac:spMk id="46" creationId="{5E53A03A-44BE-4B42-A66F-B146F1DC9254}"/>
          </ac:spMkLst>
        </pc:spChg>
        <pc:spChg chg="mod">
          <ac:chgData name="André Lücke" userId="5e292eb9518ef633" providerId="LiveId" clId="{7B266CD5-4987-436A-BDB1-8FF2C0F8710B}" dt="2017-08-24T12:47:27.113" v="869" actId="1036"/>
          <ac:spMkLst>
            <pc:docMk/>
            <pc:sldMk cId="1268083986" sldId="280"/>
            <ac:spMk id="47" creationId="{B181CE8A-6229-41A4-A7B2-66A92D3D83D0}"/>
          </ac:spMkLst>
        </pc:spChg>
        <pc:spChg chg="mod">
          <ac:chgData name="André Lücke" userId="5e292eb9518ef633" providerId="LiveId" clId="{7B266CD5-4987-436A-BDB1-8FF2C0F8710B}" dt="2017-08-24T12:47:27.113" v="869" actId="1036"/>
          <ac:spMkLst>
            <pc:docMk/>
            <pc:sldMk cId="1268083986" sldId="280"/>
            <ac:spMk id="48" creationId="{850F1E61-0548-4102-A171-EB046AA92D99}"/>
          </ac:spMkLst>
        </pc:spChg>
        <pc:spChg chg="mod">
          <ac:chgData name="André Lücke" userId="5e292eb9518ef633" providerId="LiveId" clId="{7B266CD5-4987-436A-BDB1-8FF2C0F8710B}" dt="2017-08-24T12:00:42.643" v="384" actId="1036"/>
          <ac:spMkLst>
            <pc:docMk/>
            <pc:sldMk cId="1268083986" sldId="280"/>
            <ac:spMk id="49" creationId="{B1C48C92-5666-4FC7-A8F5-92EB4501F230}"/>
          </ac:spMkLst>
        </pc:spChg>
        <pc:spChg chg="mod">
          <ac:chgData name="André Lücke" userId="5e292eb9518ef633" providerId="LiveId" clId="{7B266CD5-4987-436A-BDB1-8FF2C0F8710B}" dt="2017-08-24T12:00:42.643" v="384" actId="1036"/>
          <ac:spMkLst>
            <pc:docMk/>
            <pc:sldMk cId="1268083986" sldId="280"/>
            <ac:spMk id="50" creationId="{71FF49CF-6607-4263-9D3E-ED81564B53A5}"/>
          </ac:spMkLst>
        </pc:spChg>
        <pc:spChg chg="add mod topLvl">
          <ac:chgData name="André Lücke" userId="5e292eb9518ef633" providerId="LiveId" clId="{7B266CD5-4987-436A-BDB1-8FF2C0F8710B}" dt="2017-08-24T12:47:49.664" v="874" actId="1035"/>
          <ac:spMkLst>
            <pc:docMk/>
            <pc:sldMk cId="1268083986" sldId="280"/>
            <ac:spMk id="52" creationId="{EA0A6A01-A06F-4DDE-9D64-917AA7933890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54" creationId="{BA23959F-C82A-47A8-9663-33AFE7CF3272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56" creationId="{E1A9FC43-A32E-4F9C-94EA-186F0735091B}"/>
          </ac:spMkLst>
        </pc:spChg>
        <pc:spChg chg="add mod">
          <ac:chgData name="André Lücke" userId="5e292eb9518ef633" providerId="LiveId" clId="{7B266CD5-4987-436A-BDB1-8FF2C0F8710B}" dt="2017-08-24T11:59:47.296" v="339"/>
          <ac:spMkLst>
            <pc:docMk/>
            <pc:sldMk cId="1268083986" sldId="280"/>
            <ac:spMk id="57" creationId="{89E2772A-378F-48F1-AA90-E280F1F86D8F}"/>
          </ac:spMkLst>
        </pc:spChg>
        <pc:spChg chg="add mod">
          <ac:chgData name="André Lücke" userId="5e292eb9518ef633" providerId="LiveId" clId="{7B266CD5-4987-436A-BDB1-8FF2C0F8710B}" dt="2017-08-24T12:00:23.764" v="355"/>
          <ac:spMkLst>
            <pc:docMk/>
            <pc:sldMk cId="1268083986" sldId="280"/>
            <ac:spMk id="58" creationId="{D026CA1E-0F24-49A3-93C4-BA2459174B4C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59" creationId="{7C9B5C66-9F8A-4507-A0B1-71265CB359BF}"/>
          </ac:spMkLst>
        </pc:spChg>
        <pc:spChg chg="mod topLvl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60" creationId="{FE96560A-E569-44F3-BC6D-1EEC14CC98A9}"/>
          </ac:spMkLst>
        </pc:spChg>
        <pc:spChg chg="add del mod">
          <ac:chgData name="André Lücke" userId="5e292eb9518ef633" providerId="LiveId" clId="{7B266CD5-4987-436A-BDB1-8FF2C0F8710B}" dt="2017-08-24T12:00:57.828" v="385" actId="478"/>
          <ac:spMkLst>
            <pc:docMk/>
            <pc:sldMk cId="1268083986" sldId="280"/>
            <ac:spMk id="65" creationId="{B52B3931-09DF-415D-A355-3C19ACC1264B}"/>
          </ac:spMkLst>
        </pc:spChg>
        <pc:spChg chg="add mod">
          <ac:chgData name="André Lücke" userId="5e292eb9518ef633" providerId="LiveId" clId="{7B266CD5-4987-436A-BDB1-8FF2C0F8710B}" dt="2017-08-24T12:02:50.921" v="449" actId="1036"/>
          <ac:spMkLst>
            <pc:docMk/>
            <pc:sldMk cId="1268083986" sldId="280"/>
            <ac:spMk id="66" creationId="{60A85802-6998-48D5-B32F-F077E05964F2}"/>
          </ac:spMkLst>
        </pc:spChg>
        <pc:spChg chg="add mod">
          <ac:chgData name="André Lücke" userId="5e292eb9518ef633" providerId="LiveId" clId="{7B266CD5-4987-436A-BDB1-8FF2C0F8710B}" dt="2017-08-24T11:59:22.633" v="336" actId="1076"/>
          <ac:spMkLst>
            <pc:docMk/>
            <pc:sldMk cId="1268083986" sldId="280"/>
            <ac:spMk id="67" creationId="{0340AA41-887D-44BD-A69C-20FB375CE4C8}"/>
          </ac:spMkLst>
        </pc:spChg>
        <pc:spChg chg="add mod">
          <ac:chgData name="André Lücke" userId="5e292eb9518ef633" providerId="LiveId" clId="{7B266CD5-4987-436A-BDB1-8FF2C0F8710B}" dt="2017-08-24T12:01:09.520" v="387" actId="1076"/>
          <ac:spMkLst>
            <pc:docMk/>
            <pc:sldMk cId="1268083986" sldId="280"/>
            <ac:spMk id="68" creationId="{950EB7EC-F9F0-4FB1-8E7B-286089DAD012}"/>
          </ac:spMkLst>
        </pc:spChg>
        <pc:spChg chg="add mod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69" creationId="{C326DD0F-8048-4F21-BBE5-CAED8C707E90}"/>
          </ac:spMkLst>
        </pc:spChg>
        <pc:spChg chg="add mod">
          <ac:chgData name="André Lücke" userId="5e292eb9518ef633" providerId="LiveId" clId="{7B266CD5-4987-436A-BDB1-8FF2C0F8710B}" dt="2017-08-24T12:05:23.426" v="465"/>
          <ac:spMkLst>
            <pc:docMk/>
            <pc:sldMk cId="1268083986" sldId="280"/>
            <ac:spMk id="70" creationId="{11A23DDC-01EF-4E58-BAC6-FBB21DE4E0B3}"/>
          </ac:spMkLst>
        </pc:spChg>
        <pc:spChg chg="add mod">
          <ac:chgData name="André Lücke" userId="5e292eb9518ef633" providerId="LiveId" clId="{7B266CD5-4987-436A-BDB1-8FF2C0F8710B}" dt="2017-08-24T12:47:53.671" v="877" actId="1035"/>
          <ac:spMkLst>
            <pc:docMk/>
            <pc:sldMk cId="1268083986" sldId="280"/>
            <ac:spMk id="71" creationId="{CFDDD6F0-1376-461B-A46D-AAB45432C076}"/>
          </ac:spMkLst>
        </pc:spChg>
        <pc:spChg chg="add mod">
          <ac:chgData name="André Lücke" userId="5e292eb9518ef633" providerId="LiveId" clId="{7B266CD5-4987-436A-BDB1-8FF2C0F8710B}" dt="2017-08-24T12:47:53.671" v="877" actId="1035"/>
          <ac:spMkLst>
            <pc:docMk/>
            <pc:sldMk cId="1268083986" sldId="280"/>
            <ac:spMk id="72" creationId="{341B194D-6D59-49DC-B63D-E438B292885A}"/>
          </ac:spMkLst>
        </pc:spChg>
        <pc:spChg chg="add del mod">
          <ac:chgData name="André Lücke" userId="5e292eb9518ef633" providerId="LiveId" clId="{7B266CD5-4987-436A-BDB1-8FF2C0F8710B}" dt="2017-08-24T12:02:59.898" v="456" actId="478"/>
          <ac:spMkLst>
            <pc:docMk/>
            <pc:sldMk cId="1268083986" sldId="280"/>
            <ac:spMk id="73" creationId="{1A2D863D-3B99-4226-8158-2B9AFBD4C164}"/>
          </ac:spMkLst>
        </pc:spChg>
        <pc:grpChg chg="add del mod">
          <ac:chgData name="André Lücke" userId="5e292eb9518ef633" providerId="LiveId" clId="{7B266CD5-4987-436A-BDB1-8FF2C0F8710B}" dt="2017-08-24T12:01:38.265" v="388"/>
          <ac:grpSpMkLst>
            <pc:docMk/>
            <pc:sldMk cId="1268083986" sldId="280"/>
            <ac:grpSpMk id="9" creationId="{4B5CB6C2-F0B1-4F89-AF7F-304849813E1C}"/>
          </ac:grpSpMkLst>
        </pc:grpChg>
        <pc:grpChg chg="add mod">
          <ac:chgData name="André Lücke" userId="5e292eb9518ef633" providerId="LiveId" clId="{7B266CD5-4987-436A-BDB1-8FF2C0F8710B}" dt="2017-08-24T12:04:39.191" v="461"/>
          <ac:grpSpMkLst>
            <pc:docMk/>
            <pc:sldMk cId="1268083986" sldId="280"/>
            <ac:grpSpMk id="16" creationId="{01D586F4-FD88-42FD-907A-9AC00968EA3F}"/>
          </ac:grpSpMkLst>
        </pc:grpChg>
        <pc:grpChg chg="add mod">
          <ac:chgData name="André Lücke" userId="5e292eb9518ef633" providerId="LiveId" clId="{7B266CD5-4987-436A-BDB1-8FF2C0F8710B}" dt="2017-08-24T12:05:23.426" v="465"/>
          <ac:grpSpMkLst>
            <pc:docMk/>
            <pc:sldMk cId="1268083986" sldId="280"/>
            <ac:grpSpMk id="17" creationId="{88C7A6CF-FA17-4BCE-BF3B-9C7ED4F8B480}"/>
          </ac:grpSpMkLst>
        </pc:grpChg>
        <pc:grpChg chg="del mod">
          <ac:chgData name="André Lücke" userId="5e292eb9518ef633" providerId="LiveId" clId="{7B266CD5-4987-436A-BDB1-8FF2C0F8710B}" dt="2017-08-24T11:47:07.146" v="21"/>
          <ac:grpSpMkLst>
            <pc:docMk/>
            <pc:sldMk cId="1268083986" sldId="280"/>
            <ac:grpSpMk id="64" creationId="{4A69F44C-688E-4D58-A2D1-508FD46F5659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F6A120-D6DF-4EF6-99A1-A1974C36BFCB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59D8F21-3241-44B8-9247-3D2285688CC2}">
      <dgm:prSet phldrT="[Text]"/>
      <dgm:spPr/>
      <dgm:t>
        <a:bodyPr/>
        <a:lstStyle/>
        <a:p>
          <a:r>
            <a:rPr lang="de-DE" dirty="0" err="1"/>
            <a:t>Get</a:t>
          </a:r>
          <a:r>
            <a:rPr lang="de-DE" dirty="0"/>
            <a:t> Data</a:t>
          </a:r>
        </a:p>
      </dgm:t>
    </dgm:pt>
    <dgm:pt modelId="{B93778FB-9D6C-41BA-8398-D0338175E534}" type="parTrans" cxnId="{C38BA0DF-6427-407B-847D-94FF4F498E3D}">
      <dgm:prSet/>
      <dgm:spPr/>
      <dgm:t>
        <a:bodyPr/>
        <a:lstStyle/>
        <a:p>
          <a:endParaRPr lang="de-DE"/>
        </a:p>
      </dgm:t>
    </dgm:pt>
    <dgm:pt modelId="{25817626-E6AE-48FA-8294-B62FC62AE5AC}" type="sibTrans" cxnId="{C38BA0DF-6427-407B-847D-94FF4F498E3D}">
      <dgm:prSet/>
      <dgm:spPr/>
      <dgm:t>
        <a:bodyPr/>
        <a:lstStyle/>
        <a:p>
          <a:endParaRPr lang="de-DE"/>
        </a:p>
      </dgm:t>
    </dgm:pt>
    <dgm:pt modelId="{6CF32023-8C09-4D69-94A7-61B3ED07DE41}">
      <dgm:prSet phldrT="[Text]"/>
      <dgm:spPr/>
      <dgm:t>
        <a:bodyPr/>
        <a:lstStyle/>
        <a:p>
          <a:r>
            <a:rPr lang="de-DE" dirty="0"/>
            <a:t>Select</a:t>
          </a:r>
        </a:p>
      </dgm:t>
    </dgm:pt>
    <dgm:pt modelId="{7B07BE36-EFC1-484D-B10E-A05F862EBFE9}" type="parTrans" cxnId="{D3EC22CA-BBD6-4B74-97D3-FADED2959564}">
      <dgm:prSet/>
      <dgm:spPr/>
      <dgm:t>
        <a:bodyPr/>
        <a:lstStyle/>
        <a:p>
          <a:endParaRPr lang="de-DE"/>
        </a:p>
      </dgm:t>
    </dgm:pt>
    <dgm:pt modelId="{E22767DB-5BC3-45B5-ACA7-FD817F98C94D}" type="sibTrans" cxnId="{D3EC22CA-BBD6-4B74-97D3-FADED2959564}">
      <dgm:prSet/>
      <dgm:spPr/>
      <dgm:t>
        <a:bodyPr/>
        <a:lstStyle/>
        <a:p>
          <a:endParaRPr lang="de-DE"/>
        </a:p>
      </dgm:t>
    </dgm:pt>
    <dgm:pt modelId="{ED2F8BB5-BAB2-4E3C-8DDD-98A9F7E197A8}">
      <dgm:prSet phldrT="[Text]"/>
      <dgm:spPr/>
      <dgm:t>
        <a:bodyPr/>
        <a:lstStyle/>
        <a:p>
          <a:r>
            <a:rPr lang="de-DE" dirty="0" err="1"/>
            <a:t>Prepare</a:t>
          </a:r>
          <a:r>
            <a:rPr lang="de-DE" dirty="0"/>
            <a:t> Data</a:t>
          </a:r>
        </a:p>
      </dgm:t>
    </dgm:pt>
    <dgm:pt modelId="{041CE05C-493C-491B-B852-6C5DD243B48F}" type="parTrans" cxnId="{D8D615B5-35AB-438B-BAC5-140568C26B25}">
      <dgm:prSet/>
      <dgm:spPr/>
      <dgm:t>
        <a:bodyPr/>
        <a:lstStyle/>
        <a:p>
          <a:endParaRPr lang="de-DE"/>
        </a:p>
      </dgm:t>
    </dgm:pt>
    <dgm:pt modelId="{4218CD1D-559A-4CC2-A33D-96279F9B7F29}" type="sibTrans" cxnId="{D8D615B5-35AB-438B-BAC5-140568C26B25}">
      <dgm:prSet/>
      <dgm:spPr/>
      <dgm:t>
        <a:bodyPr/>
        <a:lstStyle/>
        <a:p>
          <a:endParaRPr lang="de-DE"/>
        </a:p>
      </dgm:t>
    </dgm:pt>
    <dgm:pt modelId="{A16F4927-44E3-4920-B131-14117AB599A9}">
      <dgm:prSet phldrT="[Text]"/>
      <dgm:spPr/>
      <dgm:t>
        <a:bodyPr/>
        <a:lstStyle/>
        <a:p>
          <a:r>
            <a:rPr lang="de-DE" dirty="0"/>
            <a:t>Clean</a:t>
          </a:r>
        </a:p>
      </dgm:t>
    </dgm:pt>
    <dgm:pt modelId="{1C9F4895-19DD-4A06-ACD1-6E203CC4192B}" type="parTrans" cxnId="{C7934687-9E59-4E3D-A793-B9F21890DB3D}">
      <dgm:prSet/>
      <dgm:spPr/>
      <dgm:t>
        <a:bodyPr/>
        <a:lstStyle/>
        <a:p>
          <a:endParaRPr lang="de-DE"/>
        </a:p>
      </dgm:t>
    </dgm:pt>
    <dgm:pt modelId="{2B11F68C-7C5E-43B6-9F52-41773F2D3A62}" type="sibTrans" cxnId="{C7934687-9E59-4E3D-A793-B9F21890DB3D}">
      <dgm:prSet/>
      <dgm:spPr/>
      <dgm:t>
        <a:bodyPr/>
        <a:lstStyle/>
        <a:p>
          <a:endParaRPr lang="de-DE"/>
        </a:p>
      </dgm:t>
    </dgm:pt>
    <dgm:pt modelId="{14132C8C-3CAB-4959-934D-A761C7760CAF}">
      <dgm:prSet phldrT="[Text]"/>
      <dgm:spPr/>
      <dgm:t>
        <a:bodyPr/>
        <a:lstStyle/>
        <a:p>
          <a:r>
            <a:rPr lang="de-DE" dirty="0"/>
            <a:t>Score</a:t>
          </a:r>
        </a:p>
      </dgm:t>
    </dgm:pt>
    <dgm:pt modelId="{C83739CD-1270-47E2-928F-7948854CFB5A}" type="parTrans" cxnId="{59F72109-4329-4B1C-B118-FBA29F0741D0}">
      <dgm:prSet/>
      <dgm:spPr/>
      <dgm:t>
        <a:bodyPr/>
        <a:lstStyle/>
        <a:p>
          <a:endParaRPr lang="de-DE"/>
        </a:p>
      </dgm:t>
    </dgm:pt>
    <dgm:pt modelId="{5EE0EEF8-5D2D-4B1B-A23A-121867DAD44B}" type="sibTrans" cxnId="{59F72109-4329-4B1C-B118-FBA29F0741D0}">
      <dgm:prSet/>
      <dgm:spPr/>
      <dgm:t>
        <a:bodyPr/>
        <a:lstStyle/>
        <a:p>
          <a:endParaRPr lang="de-DE"/>
        </a:p>
      </dgm:t>
    </dgm:pt>
    <dgm:pt modelId="{A6DD39A0-2A89-44CD-914D-ADF26CB71293}">
      <dgm:prSet phldrT="[Text]"/>
      <dgm:spPr/>
      <dgm:t>
        <a:bodyPr/>
        <a:lstStyle/>
        <a:p>
          <a:r>
            <a:rPr lang="de-DE" dirty="0" err="1"/>
            <a:t>Build</a:t>
          </a:r>
          <a:r>
            <a:rPr lang="de-DE" dirty="0"/>
            <a:t> Model</a:t>
          </a:r>
        </a:p>
      </dgm:t>
    </dgm:pt>
    <dgm:pt modelId="{3BDEC4FE-B3B9-4C7A-9EFD-763D28D0ED8F}" type="parTrans" cxnId="{1A1EF439-B8D4-4A7B-82C6-BF66BE48A2B9}">
      <dgm:prSet/>
      <dgm:spPr/>
      <dgm:t>
        <a:bodyPr/>
        <a:lstStyle/>
        <a:p>
          <a:endParaRPr lang="de-DE"/>
        </a:p>
      </dgm:t>
    </dgm:pt>
    <dgm:pt modelId="{5BD84A65-D408-42D6-8C4C-5711C81C2D43}" type="sibTrans" cxnId="{1A1EF439-B8D4-4A7B-82C6-BF66BE48A2B9}">
      <dgm:prSet/>
      <dgm:spPr/>
      <dgm:t>
        <a:bodyPr/>
        <a:lstStyle/>
        <a:p>
          <a:endParaRPr lang="de-DE"/>
        </a:p>
      </dgm:t>
    </dgm:pt>
    <dgm:pt modelId="{7E4703A0-11B6-4E62-AF1A-DFE0C3E68FF3}">
      <dgm:prSet phldrT="[Text]"/>
      <dgm:spPr/>
      <dgm:t>
        <a:bodyPr/>
        <a:lstStyle/>
        <a:p>
          <a:r>
            <a:rPr lang="de-DE" dirty="0" err="1"/>
            <a:t>Evaluate</a:t>
          </a:r>
          <a:endParaRPr lang="de-DE" dirty="0"/>
        </a:p>
      </dgm:t>
    </dgm:pt>
    <dgm:pt modelId="{46D66BA7-3E93-4F7B-B44E-FC993AA8D668}" type="parTrans" cxnId="{467BB81F-ADFE-410E-8D0D-9C2D8C207BD7}">
      <dgm:prSet/>
      <dgm:spPr/>
      <dgm:t>
        <a:bodyPr/>
        <a:lstStyle/>
        <a:p>
          <a:endParaRPr lang="de-DE"/>
        </a:p>
      </dgm:t>
    </dgm:pt>
    <dgm:pt modelId="{669EB89F-185A-4DBC-A81C-9401D6F74C85}" type="sibTrans" cxnId="{467BB81F-ADFE-410E-8D0D-9C2D8C207BD7}">
      <dgm:prSet/>
      <dgm:spPr/>
      <dgm:t>
        <a:bodyPr/>
        <a:lstStyle/>
        <a:p>
          <a:endParaRPr lang="de-DE"/>
        </a:p>
      </dgm:t>
    </dgm:pt>
    <dgm:pt modelId="{37C13007-27C1-40A4-B540-782079C6C00F}">
      <dgm:prSet phldrT="[Text]"/>
      <dgm:spPr/>
      <dgm:t>
        <a:bodyPr/>
        <a:lstStyle/>
        <a:p>
          <a:r>
            <a:rPr lang="de-DE" dirty="0"/>
            <a:t>Tune</a:t>
          </a:r>
        </a:p>
      </dgm:t>
    </dgm:pt>
    <dgm:pt modelId="{A7E872E6-1523-4404-B0A0-70F3D3E85245}" type="parTrans" cxnId="{ABC976F7-583A-496C-829E-99EAF00914BC}">
      <dgm:prSet/>
      <dgm:spPr/>
      <dgm:t>
        <a:bodyPr/>
        <a:lstStyle/>
        <a:p>
          <a:endParaRPr lang="de-DE"/>
        </a:p>
      </dgm:t>
    </dgm:pt>
    <dgm:pt modelId="{3F682539-5CE8-4C5B-8F08-AEFBC3EA2AB8}" type="sibTrans" cxnId="{ABC976F7-583A-496C-829E-99EAF00914BC}">
      <dgm:prSet/>
      <dgm:spPr/>
      <dgm:t>
        <a:bodyPr/>
        <a:lstStyle/>
        <a:p>
          <a:endParaRPr lang="de-DE"/>
        </a:p>
      </dgm:t>
    </dgm:pt>
    <dgm:pt modelId="{9079E6D6-4EFA-4E98-9379-ECF434B62599}">
      <dgm:prSet phldrT="[Text]"/>
      <dgm:spPr/>
      <dgm:t>
        <a:bodyPr/>
        <a:lstStyle/>
        <a:p>
          <a:r>
            <a:rPr lang="de-DE" dirty="0" err="1"/>
            <a:t>Scale</a:t>
          </a:r>
          <a:endParaRPr lang="de-DE" dirty="0"/>
        </a:p>
      </dgm:t>
    </dgm:pt>
    <dgm:pt modelId="{9AE41B16-AAF6-4247-95BA-D5A62947FE6A}" type="parTrans" cxnId="{6BB94BF2-7069-49CC-B920-61A0EFB89A4C}">
      <dgm:prSet/>
      <dgm:spPr/>
      <dgm:t>
        <a:bodyPr/>
        <a:lstStyle/>
        <a:p>
          <a:endParaRPr lang="de-DE"/>
        </a:p>
      </dgm:t>
    </dgm:pt>
    <dgm:pt modelId="{4D38DC02-347F-4613-A908-726A9B4D0D46}" type="sibTrans" cxnId="{6BB94BF2-7069-49CC-B920-61A0EFB89A4C}">
      <dgm:prSet/>
      <dgm:spPr/>
      <dgm:t>
        <a:bodyPr/>
        <a:lstStyle/>
        <a:p>
          <a:endParaRPr lang="de-DE"/>
        </a:p>
      </dgm:t>
    </dgm:pt>
    <dgm:pt modelId="{CA66785D-5796-48E5-B970-787A6F04A73E}">
      <dgm:prSet phldrT="[Text]"/>
      <dgm:spPr/>
      <dgm:t>
        <a:bodyPr/>
        <a:lstStyle/>
        <a:p>
          <a:r>
            <a:rPr lang="de-DE" dirty="0"/>
            <a:t>Engineer</a:t>
          </a:r>
        </a:p>
      </dgm:t>
    </dgm:pt>
    <dgm:pt modelId="{398C796B-F761-4E4F-AC62-6BF0823006DC}" type="parTrans" cxnId="{D3940336-AAFB-438E-85BA-6956B98F053A}">
      <dgm:prSet/>
      <dgm:spPr/>
      <dgm:t>
        <a:bodyPr/>
        <a:lstStyle/>
        <a:p>
          <a:endParaRPr lang="de-DE"/>
        </a:p>
      </dgm:t>
    </dgm:pt>
    <dgm:pt modelId="{6A270B74-EE47-4C9C-9043-D48157B75ED7}" type="sibTrans" cxnId="{D3940336-AAFB-438E-85BA-6956B98F053A}">
      <dgm:prSet/>
      <dgm:spPr/>
      <dgm:t>
        <a:bodyPr/>
        <a:lstStyle/>
        <a:p>
          <a:endParaRPr lang="de-DE"/>
        </a:p>
      </dgm:t>
    </dgm:pt>
    <dgm:pt modelId="{04D6CCCC-4BCF-4E18-B0FA-39C0023F00A6}">
      <dgm:prSet phldrT="[Text]"/>
      <dgm:spPr/>
      <dgm:t>
        <a:bodyPr/>
        <a:lstStyle/>
        <a:p>
          <a:r>
            <a:rPr lang="de-DE" dirty="0"/>
            <a:t>Combine</a:t>
          </a:r>
        </a:p>
      </dgm:t>
    </dgm:pt>
    <dgm:pt modelId="{53C09A20-45B8-4FF5-B15D-EAF2EA247A9E}" type="parTrans" cxnId="{4851E647-1A19-4EE5-BBC7-1D6BE774ED56}">
      <dgm:prSet/>
      <dgm:spPr/>
      <dgm:t>
        <a:bodyPr/>
        <a:lstStyle/>
        <a:p>
          <a:endParaRPr lang="de-DE"/>
        </a:p>
      </dgm:t>
    </dgm:pt>
    <dgm:pt modelId="{CFAB641C-DE5A-458B-B480-7212352F120F}" type="sibTrans" cxnId="{4851E647-1A19-4EE5-BBC7-1D6BE774ED56}">
      <dgm:prSet/>
      <dgm:spPr/>
      <dgm:t>
        <a:bodyPr/>
        <a:lstStyle/>
        <a:p>
          <a:endParaRPr lang="de-DE"/>
        </a:p>
      </dgm:t>
    </dgm:pt>
    <dgm:pt modelId="{5A63DF96-810D-41CE-957A-C394768CB21A}">
      <dgm:prSet phldrT="[Text]"/>
      <dgm:spPr/>
      <dgm:t>
        <a:bodyPr/>
        <a:lstStyle/>
        <a:p>
          <a:r>
            <a:rPr lang="de-DE" dirty="0"/>
            <a:t>Select</a:t>
          </a:r>
        </a:p>
      </dgm:t>
    </dgm:pt>
    <dgm:pt modelId="{F597D0C5-C111-491D-BE8D-E3E6BE228847}" type="parTrans" cxnId="{E7F0EAAE-F1D0-43B5-98C4-330CFD2639AA}">
      <dgm:prSet/>
      <dgm:spPr/>
      <dgm:t>
        <a:bodyPr/>
        <a:lstStyle/>
        <a:p>
          <a:endParaRPr lang="de-DE"/>
        </a:p>
      </dgm:t>
    </dgm:pt>
    <dgm:pt modelId="{2CB1BD7D-0B2E-43FF-96EC-1A09042634DC}" type="sibTrans" cxnId="{E7F0EAAE-F1D0-43B5-98C4-330CFD2639AA}">
      <dgm:prSet/>
      <dgm:spPr/>
      <dgm:t>
        <a:bodyPr/>
        <a:lstStyle/>
        <a:p>
          <a:endParaRPr lang="de-DE"/>
        </a:p>
      </dgm:t>
    </dgm:pt>
    <dgm:pt modelId="{E96124AE-98E0-4501-B3CD-ABC8FE575454}">
      <dgm:prSet phldrT="[Text]"/>
      <dgm:spPr/>
      <dgm:t>
        <a:bodyPr/>
        <a:lstStyle/>
        <a:p>
          <a:r>
            <a:rPr lang="de-DE" dirty="0"/>
            <a:t>Combine</a:t>
          </a:r>
        </a:p>
      </dgm:t>
    </dgm:pt>
    <dgm:pt modelId="{C74268AE-CB0F-4AA6-B3C5-AA40F211A303}" type="parTrans" cxnId="{02715F10-920F-4ED0-B5B9-7EC46816C886}">
      <dgm:prSet/>
      <dgm:spPr/>
      <dgm:t>
        <a:bodyPr/>
        <a:lstStyle/>
        <a:p>
          <a:endParaRPr lang="de-DE"/>
        </a:p>
      </dgm:t>
    </dgm:pt>
    <dgm:pt modelId="{EE5DC230-C9EE-431E-9009-602841ED5D53}" type="sibTrans" cxnId="{02715F10-920F-4ED0-B5B9-7EC46816C886}">
      <dgm:prSet/>
      <dgm:spPr/>
      <dgm:t>
        <a:bodyPr/>
        <a:lstStyle/>
        <a:p>
          <a:endParaRPr lang="de-DE"/>
        </a:p>
      </dgm:t>
    </dgm:pt>
    <dgm:pt modelId="{378F7063-415E-4728-8B10-FB1B1F0310F9}">
      <dgm:prSet phldrT="[Text]"/>
      <dgm:spPr/>
      <dgm:t>
        <a:bodyPr/>
        <a:lstStyle/>
        <a:p>
          <a:r>
            <a:rPr lang="de-DE" dirty="0" err="1"/>
            <a:t>Compare</a:t>
          </a:r>
          <a:endParaRPr lang="de-DE" dirty="0"/>
        </a:p>
      </dgm:t>
    </dgm:pt>
    <dgm:pt modelId="{29443A03-B1A4-412F-BF5C-13B8260D8133}" type="parTrans" cxnId="{7CE77C28-1B51-417F-A1C6-CB54D32A8000}">
      <dgm:prSet/>
      <dgm:spPr/>
      <dgm:t>
        <a:bodyPr/>
        <a:lstStyle/>
        <a:p>
          <a:endParaRPr lang="de-DE"/>
        </a:p>
      </dgm:t>
    </dgm:pt>
    <dgm:pt modelId="{CF41ED36-15F8-4B34-A8AF-56682F027748}" type="sibTrans" cxnId="{7CE77C28-1B51-417F-A1C6-CB54D32A8000}">
      <dgm:prSet/>
      <dgm:spPr/>
      <dgm:t>
        <a:bodyPr/>
        <a:lstStyle/>
        <a:p>
          <a:endParaRPr lang="de-DE"/>
        </a:p>
      </dgm:t>
    </dgm:pt>
    <dgm:pt modelId="{0279C89A-B39A-4562-B28D-4D0F74953500}" type="pres">
      <dgm:prSet presAssocID="{EBF6A120-D6DF-4EF6-99A1-A1974C36BFCB}" presName="linearFlow" presStyleCnt="0">
        <dgm:presLayoutVars>
          <dgm:dir/>
          <dgm:animLvl val="lvl"/>
          <dgm:resizeHandles val="exact"/>
        </dgm:presLayoutVars>
      </dgm:prSet>
      <dgm:spPr/>
    </dgm:pt>
    <dgm:pt modelId="{91911DDB-3AF1-4DEC-9559-D7F4EECD7FE4}" type="pres">
      <dgm:prSet presAssocID="{059D8F21-3241-44B8-9247-3D2285688CC2}" presName="composite" presStyleCnt="0"/>
      <dgm:spPr/>
    </dgm:pt>
    <dgm:pt modelId="{DEEB3715-08A1-4234-8518-695802DEC4CB}" type="pres">
      <dgm:prSet presAssocID="{059D8F21-3241-44B8-9247-3D2285688CC2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B455414-46E4-4EB6-BD48-3931492C70D4}" type="pres">
      <dgm:prSet presAssocID="{059D8F21-3241-44B8-9247-3D2285688CC2}" presName="parSh" presStyleLbl="node1" presStyleIdx="0" presStyleCnt="4"/>
      <dgm:spPr/>
    </dgm:pt>
    <dgm:pt modelId="{1E33DA58-26EA-412B-911E-B4A09BCFB953}" type="pres">
      <dgm:prSet presAssocID="{059D8F21-3241-44B8-9247-3D2285688CC2}" presName="desTx" presStyleLbl="fgAcc1" presStyleIdx="0" presStyleCnt="4">
        <dgm:presLayoutVars>
          <dgm:bulletEnabled val="1"/>
        </dgm:presLayoutVars>
      </dgm:prSet>
      <dgm:spPr/>
    </dgm:pt>
    <dgm:pt modelId="{CC72B98C-84D8-4F99-88DB-ECAC228F1B28}" type="pres">
      <dgm:prSet presAssocID="{25817626-E6AE-48FA-8294-B62FC62AE5AC}" presName="sibTrans" presStyleLbl="sibTrans2D1" presStyleIdx="0" presStyleCnt="3"/>
      <dgm:spPr/>
    </dgm:pt>
    <dgm:pt modelId="{7DA3351D-43E3-46D6-B923-E42D2F4748E9}" type="pres">
      <dgm:prSet presAssocID="{25817626-E6AE-48FA-8294-B62FC62AE5AC}" presName="connTx" presStyleLbl="sibTrans2D1" presStyleIdx="0" presStyleCnt="3"/>
      <dgm:spPr/>
    </dgm:pt>
    <dgm:pt modelId="{55B78B2D-2B74-4006-8F85-EB485C38E973}" type="pres">
      <dgm:prSet presAssocID="{ED2F8BB5-BAB2-4E3C-8DDD-98A9F7E197A8}" presName="composite" presStyleCnt="0"/>
      <dgm:spPr/>
    </dgm:pt>
    <dgm:pt modelId="{D04F963B-3C43-4420-BF3F-77C63E2703D9}" type="pres">
      <dgm:prSet presAssocID="{ED2F8BB5-BAB2-4E3C-8DDD-98A9F7E197A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FA33997-0566-4F40-BA8B-D812C6829705}" type="pres">
      <dgm:prSet presAssocID="{ED2F8BB5-BAB2-4E3C-8DDD-98A9F7E197A8}" presName="parSh" presStyleLbl="node1" presStyleIdx="1" presStyleCnt="4"/>
      <dgm:spPr/>
    </dgm:pt>
    <dgm:pt modelId="{E8F14F7F-58D7-433E-8F0F-FDFB0E1D020F}" type="pres">
      <dgm:prSet presAssocID="{ED2F8BB5-BAB2-4E3C-8DDD-98A9F7E197A8}" presName="desTx" presStyleLbl="fgAcc1" presStyleIdx="1" presStyleCnt="4">
        <dgm:presLayoutVars>
          <dgm:bulletEnabled val="1"/>
        </dgm:presLayoutVars>
      </dgm:prSet>
      <dgm:spPr/>
    </dgm:pt>
    <dgm:pt modelId="{A039D991-D45F-44C2-AE71-A235FD1BC597}" type="pres">
      <dgm:prSet presAssocID="{4218CD1D-559A-4CC2-A33D-96279F9B7F29}" presName="sibTrans" presStyleLbl="sibTrans2D1" presStyleIdx="1" presStyleCnt="3"/>
      <dgm:spPr/>
    </dgm:pt>
    <dgm:pt modelId="{F6E9D4D6-DF68-4F31-A9EC-7FC44A15CF70}" type="pres">
      <dgm:prSet presAssocID="{4218CD1D-559A-4CC2-A33D-96279F9B7F29}" presName="connTx" presStyleLbl="sibTrans2D1" presStyleIdx="1" presStyleCnt="3"/>
      <dgm:spPr/>
    </dgm:pt>
    <dgm:pt modelId="{141A49B0-1ED5-43F0-A63D-94EB16A5A46A}" type="pres">
      <dgm:prSet presAssocID="{A6DD39A0-2A89-44CD-914D-ADF26CB71293}" presName="composite" presStyleCnt="0"/>
      <dgm:spPr/>
    </dgm:pt>
    <dgm:pt modelId="{2C6B7395-D2D0-46A3-A80C-C90CFEDD284E}" type="pres">
      <dgm:prSet presAssocID="{A6DD39A0-2A89-44CD-914D-ADF26CB71293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0887725-9A7C-40DA-82A1-E805722B6370}" type="pres">
      <dgm:prSet presAssocID="{A6DD39A0-2A89-44CD-914D-ADF26CB71293}" presName="parSh" presStyleLbl="node1" presStyleIdx="2" presStyleCnt="4"/>
      <dgm:spPr/>
    </dgm:pt>
    <dgm:pt modelId="{8B9FBCCD-771D-46F7-AC6E-B07D63B9EA51}" type="pres">
      <dgm:prSet presAssocID="{A6DD39A0-2A89-44CD-914D-ADF26CB71293}" presName="desTx" presStyleLbl="fgAcc1" presStyleIdx="2" presStyleCnt="4">
        <dgm:presLayoutVars>
          <dgm:bulletEnabled val="1"/>
        </dgm:presLayoutVars>
      </dgm:prSet>
      <dgm:spPr/>
    </dgm:pt>
    <dgm:pt modelId="{280204F0-032F-4E0B-B488-6091C6EF695C}" type="pres">
      <dgm:prSet presAssocID="{5BD84A65-D408-42D6-8C4C-5711C81C2D43}" presName="sibTrans" presStyleLbl="sibTrans2D1" presStyleIdx="2" presStyleCnt="3"/>
      <dgm:spPr/>
    </dgm:pt>
    <dgm:pt modelId="{3CCF6FD7-992E-4D74-AD18-03CE99E991C5}" type="pres">
      <dgm:prSet presAssocID="{5BD84A65-D408-42D6-8C4C-5711C81C2D43}" presName="connTx" presStyleLbl="sibTrans2D1" presStyleIdx="2" presStyleCnt="3"/>
      <dgm:spPr/>
    </dgm:pt>
    <dgm:pt modelId="{C9FED728-EEEF-47DB-9FB6-C5D6F11FF439}" type="pres">
      <dgm:prSet presAssocID="{7E4703A0-11B6-4E62-AF1A-DFE0C3E68FF3}" presName="composite" presStyleCnt="0"/>
      <dgm:spPr/>
    </dgm:pt>
    <dgm:pt modelId="{A07AE926-C3D6-4FF6-A212-E1E8AB70438F}" type="pres">
      <dgm:prSet presAssocID="{7E4703A0-11B6-4E62-AF1A-DFE0C3E68FF3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BB998F-AB5C-4F60-A6F6-1541A46ED7B2}" type="pres">
      <dgm:prSet presAssocID="{7E4703A0-11B6-4E62-AF1A-DFE0C3E68FF3}" presName="parSh" presStyleLbl="node1" presStyleIdx="3" presStyleCnt="4"/>
      <dgm:spPr/>
    </dgm:pt>
    <dgm:pt modelId="{A01FCC77-8011-4563-B064-97B07D9BDE4F}" type="pres">
      <dgm:prSet presAssocID="{7E4703A0-11B6-4E62-AF1A-DFE0C3E68FF3}" presName="desTx" presStyleLbl="fgAcc1" presStyleIdx="3" presStyleCnt="4">
        <dgm:presLayoutVars>
          <dgm:bulletEnabled val="1"/>
        </dgm:presLayoutVars>
      </dgm:prSet>
      <dgm:spPr/>
    </dgm:pt>
  </dgm:ptLst>
  <dgm:cxnLst>
    <dgm:cxn modelId="{294D4103-382D-4E77-8300-F329B62924C2}" type="presOf" srcId="{ED2F8BB5-BAB2-4E3C-8DDD-98A9F7E197A8}" destId="{0FA33997-0566-4F40-BA8B-D812C6829705}" srcOrd="1" destOrd="0" presId="urn:microsoft.com/office/officeart/2005/8/layout/process3"/>
    <dgm:cxn modelId="{B3196504-B5BF-4C54-89B7-B7CA4E36265E}" type="presOf" srcId="{059D8F21-3241-44B8-9247-3D2285688CC2}" destId="{DEEB3715-08A1-4234-8518-695802DEC4CB}" srcOrd="0" destOrd="0" presId="urn:microsoft.com/office/officeart/2005/8/layout/process3"/>
    <dgm:cxn modelId="{59F72109-4329-4B1C-B118-FBA29F0741D0}" srcId="{7E4703A0-11B6-4E62-AF1A-DFE0C3E68FF3}" destId="{14132C8C-3CAB-4959-934D-A761C7760CAF}" srcOrd="0" destOrd="0" parTransId="{C83739CD-1270-47E2-928F-7948854CFB5A}" sibTransId="{5EE0EEF8-5D2D-4B1B-A23A-121867DAD44B}"/>
    <dgm:cxn modelId="{02715F10-920F-4ED0-B5B9-7EC46816C886}" srcId="{A6DD39A0-2A89-44CD-914D-ADF26CB71293}" destId="{E96124AE-98E0-4501-B3CD-ABC8FE575454}" srcOrd="2" destOrd="0" parTransId="{C74268AE-CB0F-4AA6-B3C5-AA40F211A303}" sibTransId="{EE5DC230-C9EE-431E-9009-602841ED5D53}"/>
    <dgm:cxn modelId="{B4462E17-DF7F-4194-9737-33B89B0B2405}" type="presOf" srcId="{25817626-E6AE-48FA-8294-B62FC62AE5AC}" destId="{CC72B98C-84D8-4F99-88DB-ECAC228F1B28}" srcOrd="0" destOrd="0" presId="urn:microsoft.com/office/officeart/2005/8/layout/process3"/>
    <dgm:cxn modelId="{467BB81F-ADFE-410E-8D0D-9C2D8C207BD7}" srcId="{EBF6A120-D6DF-4EF6-99A1-A1974C36BFCB}" destId="{7E4703A0-11B6-4E62-AF1A-DFE0C3E68FF3}" srcOrd="3" destOrd="0" parTransId="{46D66BA7-3E93-4F7B-B44E-FC993AA8D668}" sibTransId="{669EB89F-185A-4DBC-A81C-9401D6F74C85}"/>
    <dgm:cxn modelId="{92081524-8616-4F04-8EB7-B6FB0237A6E9}" type="presOf" srcId="{4218CD1D-559A-4CC2-A33D-96279F9B7F29}" destId="{F6E9D4D6-DF68-4F31-A9EC-7FC44A15CF70}" srcOrd="1" destOrd="0" presId="urn:microsoft.com/office/officeart/2005/8/layout/process3"/>
    <dgm:cxn modelId="{7CE77C28-1B51-417F-A1C6-CB54D32A8000}" srcId="{7E4703A0-11B6-4E62-AF1A-DFE0C3E68FF3}" destId="{378F7063-415E-4728-8B10-FB1B1F0310F9}" srcOrd="1" destOrd="0" parTransId="{29443A03-B1A4-412F-BF5C-13B8260D8133}" sibTransId="{CF41ED36-15F8-4B34-A8AF-56682F027748}"/>
    <dgm:cxn modelId="{31D98831-7C6E-450B-BE0C-81B7CB4CB066}" type="presOf" srcId="{9079E6D6-4EFA-4E98-9379-ECF434B62599}" destId="{E8F14F7F-58D7-433E-8F0F-FDFB0E1D020F}" srcOrd="0" destOrd="1" presId="urn:microsoft.com/office/officeart/2005/8/layout/process3"/>
    <dgm:cxn modelId="{C1EB0734-2D6B-451C-8EAB-6A6E20B7CCDC}" type="presOf" srcId="{14132C8C-3CAB-4959-934D-A761C7760CAF}" destId="{A01FCC77-8011-4563-B064-97B07D9BDE4F}" srcOrd="0" destOrd="0" presId="urn:microsoft.com/office/officeart/2005/8/layout/process3"/>
    <dgm:cxn modelId="{D3940336-AAFB-438E-85BA-6956B98F053A}" srcId="{ED2F8BB5-BAB2-4E3C-8DDD-98A9F7E197A8}" destId="{CA66785D-5796-48E5-B970-787A6F04A73E}" srcOrd="2" destOrd="0" parTransId="{398C796B-F761-4E4F-AC62-6BF0823006DC}" sibTransId="{6A270B74-EE47-4C9C-9043-D48157B75ED7}"/>
    <dgm:cxn modelId="{1A1EF439-B8D4-4A7B-82C6-BF66BE48A2B9}" srcId="{EBF6A120-D6DF-4EF6-99A1-A1974C36BFCB}" destId="{A6DD39A0-2A89-44CD-914D-ADF26CB71293}" srcOrd="2" destOrd="0" parTransId="{3BDEC4FE-B3B9-4C7A-9EFD-763D28D0ED8F}" sibTransId="{5BD84A65-D408-42D6-8C4C-5711C81C2D43}"/>
    <dgm:cxn modelId="{F4D88941-90F5-42F2-B401-03452FE4DDFB}" type="presOf" srcId="{4218CD1D-559A-4CC2-A33D-96279F9B7F29}" destId="{A039D991-D45F-44C2-AE71-A235FD1BC597}" srcOrd="0" destOrd="0" presId="urn:microsoft.com/office/officeart/2005/8/layout/process3"/>
    <dgm:cxn modelId="{C7C01342-68E9-40B0-9C44-F1FD1C66C7AE}" type="presOf" srcId="{EBF6A120-D6DF-4EF6-99A1-A1974C36BFCB}" destId="{0279C89A-B39A-4562-B28D-4D0F74953500}" srcOrd="0" destOrd="0" presId="urn:microsoft.com/office/officeart/2005/8/layout/process3"/>
    <dgm:cxn modelId="{E90FE345-FFE5-42D9-A857-3F6856823C3D}" type="presOf" srcId="{5A63DF96-810D-41CE-957A-C394768CB21A}" destId="{8B9FBCCD-771D-46F7-AC6E-B07D63B9EA51}" srcOrd="0" destOrd="1" presId="urn:microsoft.com/office/officeart/2005/8/layout/process3"/>
    <dgm:cxn modelId="{644DCB46-4276-4B9C-803E-4003787B4621}" type="presOf" srcId="{059D8F21-3241-44B8-9247-3D2285688CC2}" destId="{6B455414-46E4-4EB6-BD48-3931492C70D4}" srcOrd="1" destOrd="0" presId="urn:microsoft.com/office/officeart/2005/8/layout/process3"/>
    <dgm:cxn modelId="{4851E647-1A19-4EE5-BBC7-1D6BE774ED56}" srcId="{059D8F21-3241-44B8-9247-3D2285688CC2}" destId="{04D6CCCC-4BCF-4E18-B0FA-39C0023F00A6}" srcOrd="1" destOrd="0" parTransId="{53C09A20-45B8-4FF5-B15D-EAF2EA247A9E}" sibTransId="{CFAB641C-DE5A-458B-B480-7212352F120F}"/>
    <dgm:cxn modelId="{AC22E873-83B3-4D2C-9389-3BA6CE81F900}" type="presOf" srcId="{7E4703A0-11B6-4E62-AF1A-DFE0C3E68FF3}" destId="{E7BB998F-AB5C-4F60-A6F6-1541A46ED7B2}" srcOrd="1" destOrd="0" presId="urn:microsoft.com/office/officeart/2005/8/layout/process3"/>
    <dgm:cxn modelId="{92F3077B-7849-484C-99CB-84EAE43CA0B7}" type="presOf" srcId="{378F7063-415E-4728-8B10-FB1B1F0310F9}" destId="{A01FCC77-8011-4563-B064-97B07D9BDE4F}" srcOrd="0" destOrd="1" presId="urn:microsoft.com/office/officeart/2005/8/layout/process3"/>
    <dgm:cxn modelId="{CAC3F77B-4639-4EFE-9C4D-DB2765B49A95}" type="presOf" srcId="{7E4703A0-11B6-4E62-AF1A-DFE0C3E68FF3}" destId="{A07AE926-C3D6-4FF6-A212-E1E8AB70438F}" srcOrd="0" destOrd="0" presId="urn:microsoft.com/office/officeart/2005/8/layout/process3"/>
    <dgm:cxn modelId="{D564A47E-907C-4FE7-B4B3-DCB442A3C1DA}" type="presOf" srcId="{A6DD39A0-2A89-44CD-914D-ADF26CB71293}" destId="{2C6B7395-D2D0-46A3-A80C-C90CFEDD284E}" srcOrd="0" destOrd="0" presId="urn:microsoft.com/office/officeart/2005/8/layout/process3"/>
    <dgm:cxn modelId="{61D6EB83-3033-4372-BF7B-B761353F9107}" type="presOf" srcId="{A6DD39A0-2A89-44CD-914D-ADF26CB71293}" destId="{60887725-9A7C-40DA-82A1-E805722B6370}" srcOrd="1" destOrd="0" presId="urn:microsoft.com/office/officeart/2005/8/layout/process3"/>
    <dgm:cxn modelId="{C7934687-9E59-4E3D-A793-B9F21890DB3D}" srcId="{ED2F8BB5-BAB2-4E3C-8DDD-98A9F7E197A8}" destId="{A16F4927-44E3-4920-B131-14117AB599A9}" srcOrd="0" destOrd="0" parTransId="{1C9F4895-19DD-4A06-ACD1-6E203CC4192B}" sibTransId="{2B11F68C-7C5E-43B6-9F52-41773F2D3A62}"/>
    <dgm:cxn modelId="{9F526E8B-9444-4304-8858-9AC8D06FDF3C}" type="presOf" srcId="{5BD84A65-D408-42D6-8C4C-5711C81C2D43}" destId="{280204F0-032F-4E0B-B488-6091C6EF695C}" srcOrd="0" destOrd="0" presId="urn:microsoft.com/office/officeart/2005/8/layout/process3"/>
    <dgm:cxn modelId="{23FAB190-2C12-4404-A157-BF6E7D3820E5}" type="presOf" srcId="{5BD84A65-D408-42D6-8C4C-5711C81C2D43}" destId="{3CCF6FD7-992E-4D74-AD18-03CE99E991C5}" srcOrd="1" destOrd="0" presId="urn:microsoft.com/office/officeart/2005/8/layout/process3"/>
    <dgm:cxn modelId="{0231ED90-F784-4B29-9372-BAEAD0C2C51D}" type="presOf" srcId="{04D6CCCC-4BCF-4E18-B0FA-39C0023F00A6}" destId="{1E33DA58-26EA-412B-911E-B4A09BCFB953}" srcOrd="0" destOrd="1" presId="urn:microsoft.com/office/officeart/2005/8/layout/process3"/>
    <dgm:cxn modelId="{49171898-5EF5-4B01-9AB2-07AEFFF25730}" type="presOf" srcId="{6CF32023-8C09-4D69-94A7-61B3ED07DE41}" destId="{1E33DA58-26EA-412B-911E-B4A09BCFB953}" srcOrd="0" destOrd="0" presId="urn:microsoft.com/office/officeart/2005/8/layout/process3"/>
    <dgm:cxn modelId="{E7F0EAAE-F1D0-43B5-98C4-330CFD2639AA}" srcId="{A6DD39A0-2A89-44CD-914D-ADF26CB71293}" destId="{5A63DF96-810D-41CE-957A-C394768CB21A}" srcOrd="1" destOrd="0" parTransId="{F597D0C5-C111-491D-BE8D-E3E6BE228847}" sibTransId="{2CB1BD7D-0B2E-43FF-96EC-1A09042634DC}"/>
    <dgm:cxn modelId="{3A21F3AE-7E54-45F2-9DCF-D38896CDA223}" type="presOf" srcId="{E96124AE-98E0-4501-B3CD-ABC8FE575454}" destId="{8B9FBCCD-771D-46F7-AC6E-B07D63B9EA51}" srcOrd="0" destOrd="2" presId="urn:microsoft.com/office/officeart/2005/8/layout/process3"/>
    <dgm:cxn modelId="{D8D615B5-35AB-438B-BAC5-140568C26B25}" srcId="{EBF6A120-D6DF-4EF6-99A1-A1974C36BFCB}" destId="{ED2F8BB5-BAB2-4E3C-8DDD-98A9F7E197A8}" srcOrd="1" destOrd="0" parTransId="{041CE05C-493C-491B-B852-6C5DD243B48F}" sibTransId="{4218CD1D-559A-4CC2-A33D-96279F9B7F29}"/>
    <dgm:cxn modelId="{FDF063C0-365E-4213-B921-DD88B41064B0}" type="presOf" srcId="{25817626-E6AE-48FA-8294-B62FC62AE5AC}" destId="{7DA3351D-43E3-46D6-B923-E42D2F4748E9}" srcOrd="1" destOrd="0" presId="urn:microsoft.com/office/officeart/2005/8/layout/process3"/>
    <dgm:cxn modelId="{D3EC22CA-BBD6-4B74-97D3-FADED2959564}" srcId="{059D8F21-3241-44B8-9247-3D2285688CC2}" destId="{6CF32023-8C09-4D69-94A7-61B3ED07DE41}" srcOrd="0" destOrd="0" parTransId="{7B07BE36-EFC1-484D-B10E-A05F862EBFE9}" sibTransId="{E22767DB-5BC3-45B5-ACA7-FD817F98C94D}"/>
    <dgm:cxn modelId="{834BE3D0-CF03-4267-96C6-C28DEAED469B}" type="presOf" srcId="{CA66785D-5796-48E5-B970-787A6F04A73E}" destId="{E8F14F7F-58D7-433E-8F0F-FDFB0E1D020F}" srcOrd="0" destOrd="2" presId="urn:microsoft.com/office/officeart/2005/8/layout/process3"/>
    <dgm:cxn modelId="{C38BA0DF-6427-407B-847D-94FF4F498E3D}" srcId="{EBF6A120-D6DF-4EF6-99A1-A1974C36BFCB}" destId="{059D8F21-3241-44B8-9247-3D2285688CC2}" srcOrd="0" destOrd="0" parTransId="{B93778FB-9D6C-41BA-8398-D0338175E534}" sibTransId="{25817626-E6AE-48FA-8294-B62FC62AE5AC}"/>
    <dgm:cxn modelId="{6C7405E0-891F-4FBA-B654-7C7B7F2CE2CE}" type="presOf" srcId="{A16F4927-44E3-4920-B131-14117AB599A9}" destId="{E8F14F7F-58D7-433E-8F0F-FDFB0E1D020F}" srcOrd="0" destOrd="0" presId="urn:microsoft.com/office/officeart/2005/8/layout/process3"/>
    <dgm:cxn modelId="{12CA15EB-1481-456A-8A7F-2916FCCC69D5}" type="presOf" srcId="{37C13007-27C1-40A4-B540-782079C6C00F}" destId="{8B9FBCCD-771D-46F7-AC6E-B07D63B9EA51}" srcOrd="0" destOrd="0" presId="urn:microsoft.com/office/officeart/2005/8/layout/process3"/>
    <dgm:cxn modelId="{801CAEEC-B237-4530-BED2-F66F172FB5BF}" type="presOf" srcId="{ED2F8BB5-BAB2-4E3C-8DDD-98A9F7E197A8}" destId="{D04F963B-3C43-4420-BF3F-77C63E2703D9}" srcOrd="0" destOrd="0" presId="urn:microsoft.com/office/officeart/2005/8/layout/process3"/>
    <dgm:cxn modelId="{6BB94BF2-7069-49CC-B920-61A0EFB89A4C}" srcId="{ED2F8BB5-BAB2-4E3C-8DDD-98A9F7E197A8}" destId="{9079E6D6-4EFA-4E98-9379-ECF434B62599}" srcOrd="1" destOrd="0" parTransId="{9AE41B16-AAF6-4247-95BA-D5A62947FE6A}" sibTransId="{4D38DC02-347F-4613-A908-726A9B4D0D46}"/>
    <dgm:cxn modelId="{ABC976F7-583A-496C-829E-99EAF00914BC}" srcId="{A6DD39A0-2A89-44CD-914D-ADF26CB71293}" destId="{37C13007-27C1-40A4-B540-782079C6C00F}" srcOrd="0" destOrd="0" parTransId="{A7E872E6-1523-4404-B0A0-70F3D3E85245}" sibTransId="{3F682539-5CE8-4C5B-8F08-AEFBC3EA2AB8}"/>
    <dgm:cxn modelId="{BA631753-B3EB-4BA0-ACE4-9D75385BE62B}" type="presParOf" srcId="{0279C89A-B39A-4562-B28D-4D0F74953500}" destId="{91911DDB-3AF1-4DEC-9559-D7F4EECD7FE4}" srcOrd="0" destOrd="0" presId="urn:microsoft.com/office/officeart/2005/8/layout/process3"/>
    <dgm:cxn modelId="{D7C9F8E2-E6F7-4EDD-A164-E0FF6FBE0BB0}" type="presParOf" srcId="{91911DDB-3AF1-4DEC-9559-D7F4EECD7FE4}" destId="{DEEB3715-08A1-4234-8518-695802DEC4CB}" srcOrd="0" destOrd="0" presId="urn:microsoft.com/office/officeart/2005/8/layout/process3"/>
    <dgm:cxn modelId="{DC3D6C59-F27B-46A0-9791-34F67B8511F8}" type="presParOf" srcId="{91911DDB-3AF1-4DEC-9559-D7F4EECD7FE4}" destId="{6B455414-46E4-4EB6-BD48-3931492C70D4}" srcOrd="1" destOrd="0" presId="urn:microsoft.com/office/officeart/2005/8/layout/process3"/>
    <dgm:cxn modelId="{3B53EB7E-0A38-4189-A852-F249198D1CE3}" type="presParOf" srcId="{91911DDB-3AF1-4DEC-9559-D7F4EECD7FE4}" destId="{1E33DA58-26EA-412B-911E-B4A09BCFB953}" srcOrd="2" destOrd="0" presId="urn:microsoft.com/office/officeart/2005/8/layout/process3"/>
    <dgm:cxn modelId="{F6D326D4-670B-44A4-85E7-1A88C98F66F2}" type="presParOf" srcId="{0279C89A-B39A-4562-B28D-4D0F74953500}" destId="{CC72B98C-84D8-4F99-88DB-ECAC228F1B28}" srcOrd="1" destOrd="0" presId="urn:microsoft.com/office/officeart/2005/8/layout/process3"/>
    <dgm:cxn modelId="{03954839-ADCD-4063-897A-A524D815B2F5}" type="presParOf" srcId="{CC72B98C-84D8-4F99-88DB-ECAC228F1B28}" destId="{7DA3351D-43E3-46D6-B923-E42D2F4748E9}" srcOrd="0" destOrd="0" presId="urn:microsoft.com/office/officeart/2005/8/layout/process3"/>
    <dgm:cxn modelId="{805FC03A-803D-4832-A645-3662868737A5}" type="presParOf" srcId="{0279C89A-B39A-4562-B28D-4D0F74953500}" destId="{55B78B2D-2B74-4006-8F85-EB485C38E973}" srcOrd="2" destOrd="0" presId="urn:microsoft.com/office/officeart/2005/8/layout/process3"/>
    <dgm:cxn modelId="{CF872F43-6014-4497-BD8E-144A54EC5026}" type="presParOf" srcId="{55B78B2D-2B74-4006-8F85-EB485C38E973}" destId="{D04F963B-3C43-4420-BF3F-77C63E2703D9}" srcOrd="0" destOrd="0" presId="urn:microsoft.com/office/officeart/2005/8/layout/process3"/>
    <dgm:cxn modelId="{35EFB876-890D-4296-B071-EB4951D0DAC1}" type="presParOf" srcId="{55B78B2D-2B74-4006-8F85-EB485C38E973}" destId="{0FA33997-0566-4F40-BA8B-D812C6829705}" srcOrd="1" destOrd="0" presId="urn:microsoft.com/office/officeart/2005/8/layout/process3"/>
    <dgm:cxn modelId="{5E90FBE8-5E30-46E8-8F69-F7F01C1131CC}" type="presParOf" srcId="{55B78B2D-2B74-4006-8F85-EB485C38E973}" destId="{E8F14F7F-58D7-433E-8F0F-FDFB0E1D020F}" srcOrd="2" destOrd="0" presId="urn:microsoft.com/office/officeart/2005/8/layout/process3"/>
    <dgm:cxn modelId="{DD5EFFD2-4F09-4234-A332-755C824F11D2}" type="presParOf" srcId="{0279C89A-B39A-4562-B28D-4D0F74953500}" destId="{A039D991-D45F-44C2-AE71-A235FD1BC597}" srcOrd="3" destOrd="0" presId="urn:microsoft.com/office/officeart/2005/8/layout/process3"/>
    <dgm:cxn modelId="{8572A431-5B9F-41A9-8F0D-A244C39B6ED3}" type="presParOf" srcId="{A039D991-D45F-44C2-AE71-A235FD1BC597}" destId="{F6E9D4D6-DF68-4F31-A9EC-7FC44A15CF70}" srcOrd="0" destOrd="0" presId="urn:microsoft.com/office/officeart/2005/8/layout/process3"/>
    <dgm:cxn modelId="{EB94E638-70D1-4099-B868-3CDD20421CBD}" type="presParOf" srcId="{0279C89A-B39A-4562-B28D-4D0F74953500}" destId="{141A49B0-1ED5-43F0-A63D-94EB16A5A46A}" srcOrd="4" destOrd="0" presId="urn:microsoft.com/office/officeart/2005/8/layout/process3"/>
    <dgm:cxn modelId="{F3CA45C9-68C2-4F28-A5B5-D47E38DD151D}" type="presParOf" srcId="{141A49B0-1ED5-43F0-A63D-94EB16A5A46A}" destId="{2C6B7395-D2D0-46A3-A80C-C90CFEDD284E}" srcOrd="0" destOrd="0" presId="urn:microsoft.com/office/officeart/2005/8/layout/process3"/>
    <dgm:cxn modelId="{DF55C49E-0D60-4DBA-8D66-0E85BF7F8941}" type="presParOf" srcId="{141A49B0-1ED5-43F0-A63D-94EB16A5A46A}" destId="{60887725-9A7C-40DA-82A1-E805722B6370}" srcOrd="1" destOrd="0" presId="urn:microsoft.com/office/officeart/2005/8/layout/process3"/>
    <dgm:cxn modelId="{01E262D8-15B4-4D32-9636-F9950B7B8263}" type="presParOf" srcId="{141A49B0-1ED5-43F0-A63D-94EB16A5A46A}" destId="{8B9FBCCD-771D-46F7-AC6E-B07D63B9EA51}" srcOrd="2" destOrd="0" presId="urn:microsoft.com/office/officeart/2005/8/layout/process3"/>
    <dgm:cxn modelId="{FF4A07E7-B8A8-4CA8-B135-CEE6F3AF0133}" type="presParOf" srcId="{0279C89A-B39A-4562-B28D-4D0F74953500}" destId="{280204F0-032F-4E0B-B488-6091C6EF695C}" srcOrd="5" destOrd="0" presId="urn:microsoft.com/office/officeart/2005/8/layout/process3"/>
    <dgm:cxn modelId="{E9470026-8FE5-4435-A624-1FC4F44A960B}" type="presParOf" srcId="{280204F0-032F-4E0B-B488-6091C6EF695C}" destId="{3CCF6FD7-992E-4D74-AD18-03CE99E991C5}" srcOrd="0" destOrd="0" presId="urn:microsoft.com/office/officeart/2005/8/layout/process3"/>
    <dgm:cxn modelId="{60D89E1B-9666-4C4D-8D17-EF3B0A175DB1}" type="presParOf" srcId="{0279C89A-B39A-4562-B28D-4D0F74953500}" destId="{C9FED728-EEEF-47DB-9FB6-C5D6F11FF439}" srcOrd="6" destOrd="0" presId="urn:microsoft.com/office/officeart/2005/8/layout/process3"/>
    <dgm:cxn modelId="{9BD842B2-C2D9-44B6-A656-EB4E6E6F05BC}" type="presParOf" srcId="{C9FED728-EEEF-47DB-9FB6-C5D6F11FF439}" destId="{A07AE926-C3D6-4FF6-A212-E1E8AB70438F}" srcOrd="0" destOrd="0" presId="urn:microsoft.com/office/officeart/2005/8/layout/process3"/>
    <dgm:cxn modelId="{8756D2B4-F0AD-40FC-BFE5-8A39069E4487}" type="presParOf" srcId="{C9FED728-EEEF-47DB-9FB6-C5D6F11FF439}" destId="{E7BB998F-AB5C-4F60-A6F6-1541A46ED7B2}" srcOrd="1" destOrd="0" presId="urn:microsoft.com/office/officeart/2005/8/layout/process3"/>
    <dgm:cxn modelId="{68A67574-A62A-480F-AC2B-66C961990533}" type="presParOf" srcId="{C9FED728-EEEF-47DB-9FB6-C5D6F11FF439}" destId="{A01FCC77-8011-4563-B064-97B07D9BDE4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5111E1-94D1-4B30-BFD2-F6C24FD2E1B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825F4F6-7FFA-4A12-B9A3-8F320ABCBA1C}">
      <dgm:prSet phldrT="[Text]" custT="1"/>
      <dgm:spPr/>
      <dgm:t>
        <a:bodyPr anchor="t"/>
        <a:lstStyle/>
        <a:p>
          <a:pPr algn="ctr"/>
          <a:r>
            <a:rPr lang="de-DE" sz="2000" dirty="0" err="1"/>
            <a:t>What</a:t>
          </a:r>
          <a:r>
            <a:rPr lang="de-DE" sz="2000" dirty="0"/>
            <a:t> </a:t>
          </a:r>
          <a:r>
            <a:rPr lang="de-DE" sz="2000" dirty="0" err="1"/>
            <a:t>is</a:t>
          </a:r>
          <a:r>
            <a:rPr lang="de-DE" sz="2000" dirty="0"/>
            <a:t> </a:t>
          </a:r>
          <a:r>
            <a:rPr lang="de-DE" sz="2000" dirty="0" err="1"/>
            <a:t>the</a:t>
          </a:r>
          <a:r>
            <a:rPr lang="de-DE" sz="2000" dirty="0"/>
            <a:t> </a:t>
          </a:r>
        </a:p>
        <a:p>
          <a:pPr algn="ctr"/>
          <a:r>
            <a:rPr lang="de-DE" sz="2000" dirty="0" err="1"/>
            <a:t>best</a:t>
          </a:r>
          <a:r>
            <a:rPr lang="de-DE" sz="2000" dirty="0"/>
            <a:t> </a:t>
          </a:r>
          <a:r>
            <a:rPr lang="de-DE" sz="2000" dirty="0" err="1"/>
            <a:t>algorithm</a:t>
          </a:r>
          <a:r>
            <a:rPr lang="de-DE" sz="2000" dirty="0"/>
            <a:t>?</a:t>
          </a:r>
        </a:p>
      </dgm:t>
    </dgm:pt>
    <dgm:pt modelId="{8E98AFED-ECDF-4E77-A534-55A26193F539}" type="parTrans" cxnId="{9AEF4E84-E16B-4FDD-B998-7CD320FCAA0A}">
      <dgm:prSet/>
      <dgm:spPr/>
      <dgm:t>
        <a:bodyPr/>
        <a:lstStyle/>
        <a:p>
          <a:endParaRPr lang="de-DE"/>
        </a:p>
      </dgm:t>
    </dgm:pt>
    <dgm:pt modelId="{5BF246F2-55A2-448A-9534-336293AA7DF0}" type="sibTrans" cxnId="{9AEF4E84-E16B-4FDD-B998-7CD320FCAA0A}">
      <dgm:prSet/>
      <dgm:spPr/>
      <dgm:t>
        <a:bodyPr/>
        <a:lstStyle/>
        <a:p>
          <a:endParaRPr lang="de-DE"/>
        </a:p>
      </dgm:t>
    </dgm:pt>
    <dgm:pt modelId="{E2130659-99BC-4C9E-B827-6735A8D4CACD}">
      <dgm:prSet phldrT="[Text]" custT="1"/>
      <dgm:spPr/>
      <dgm:t>
        <a:bodyPr/>
        <a:lstStyle/>
        <a:p>
          <a:pPr algn="r"/>
          <a:r>
            <a:rPr lang="de-DE" sz="2000" dirty="0" err="1"/>
            <a:t>What</a:t>
          </a:r>
          <a:r>
            <a:rPr lang="de-DE" sz="2000" dirty="0"/>
            <a:t> </a:t>
          </a:r>
          <a:r>
            <a:rPr lang="de-DE" sz="2000" dirty="0" err="1"/>
            <a:t>are</a:t>
          </a:r>
          <a:r>
            <a:rPr lang="de-DE" sz="2000" dirty="0"/>
            <a:t> </a:t>
          </a:r>
          <a:r>
            <a:rPr lang="de-DE" sz="2000" dirty="0" err="1"/>
            <a:t>the</a:t>
          </a:r>
          <a:r>
            <a:rPr lang="de-DE" sz="2000" dirty="0"/>
            <a:t> </a:t>
          </a:r>
        </a:p>
        <a:p>
          <a:pPr algn="r"/>
          <a:r>
            <a:rPr lang="de-DE" sz="2000" dirty="0" err="1"/>
            <a:t>best</a:t>
          </a:r>
          <a:r>
            <a:rPr lang="de-DE" sz="2000" dirty="0"/>
            <a:t> </a:t>
          </a:r>
          <a:r>
            <a:rPr lang="de-DE" sz="2000" dirty="0" err="1"/>
            <a:t>features</a:t>
          </a:r>
          <a:r>
            <a:rPr lang="de-DE" sz="2000" dirty="0"/>
            <a:t>?</a:t>
          </a:r>
        </a:p>
      </dgm:t>
    </dgm:pt>
    <dgm:pt modelId="{D45FC36A-828D-4979-9CB1-F92E813DB9C1}" type="parTrans" cxnId="{6B66361E-EB68-4398-B203-48FB7C1B3D56}">
      <dgm:prSet/>
      <dgm:spPr/>
      <dgm:t>
        <a:bodyPr/>
        <a:lstStyle/>
        <a:p>
          <a:endParaRPr lang="de-DE"/>
        </a:p>
      </dgm:t>
    </dgm:pt>
    <dgm:pt modelId="{6474ACC2-25A6-482B-B50B-32FEA2CDDE70}" type="sibTrans" cxnId="{6B66361E-EB68-4398-B203-48FB7C1B3D56}">
      <dgm:prSet/>
      <dgm:spPr/>
      <dgm:t>
        <a:bodyPr/>
        <a:lstStyle/>
        <a:p>
          <a:endParaRPr lang="de-DE"/>
        </a:p>
      </dgm:t>
    </dgm:pt>
    <dgm:pt modelId="{E1E1ED0F-F5FE-4866-9E5B-1AC651A89020}">
      <dgm:prSet phldrT="[Text]" custT="1"/>
      <dgm:spPr/>
      <dgm:t>
        <a:bodyPr/>
        <a:lstStyle/>
        <a:p>
          <a:pPr algn="l"/>
          <a:r>
            <a:rPr lang="de-DE" sz="2000" dirty="0" err="1"/>
            <a:t>What</a:t>
          </a:r>
          <a:r>
            <a:rPr lang="de-DE" sz="2000" dirty="0"/>
            <a:t> </a:t>
          </a:r>
          <a:r>
            <a:rPr lang="de-DE" sz="2000" dirty="0" err="1"/>
            <a:t>are</a:t>
          </a:r>
          <a:r>
            <a:rPr lang="de-DE" sz="2000" dirty="0"/>
            <a:t> </a:t>
          </a:r>
          <a:r>
            <a:rPr lang="de-DE" sz="2000" dirty="0" err="1"/>
            <a:t>the</a:t>
          </a:r>
          <a:r>
            <a:rPr lang="de-DE" sz="2000" dirty="0"/>
            <a:t> </a:t>
          </a:r>
          <a:br>
            <a:rPr lang="de-DE" sz="2000" dirty="0"/>
          </a:br>
          <a:r>
            <a:rPr lang="de-DE" sz="2000" dirty="0" err="1"/>
            <a:t>best</a:t>
          </a:r>
          <a:r>
            <a:rPr lang="de-DE" sz="2000" dirty="0"/>
            <a:t> </a:t>
          </a:r>
          <a:r>
            <a:rPr lang="de-DE" sz="2000" dirty="0" err="1"/>
            <a:t>metrics</a:t>
          </a:r>
          <a:r>
            <a:rPr lang="de-DE" sz="2000" dirty="0"/>
            <a:t>?</a:t>
          </a:r>
        </a:p>
      </dgm:t>
    </dgm:pt>
    <dgm:pt modelId="{F151F0F2-3C52-4CF4-8012-0F767D67B10D}" type="parTrans" cxnId="{1C4CE463-1561-4B70-BFFC-1ED836E7DD1F}">
      <dgm:prSet/>
      <dgm:spPr/>
      <dgm:t>
        <a:bodyPr/>
        <a:lstStyle/>
        <a:p>
          <a:endParaRPr lang="de-DE"/>
        </a:p>
      </dgm:t>
    </dgm:pt>
    <dgm:pt modelId="{ED3843A2-A52A-4281-97DE-0963D99C5AC4}" type="sibTrans" cxnId="{1C4CE463-1561-4B70-BFFC-1ED836E7DD1F}">
      <dgm:prSet/>
      <dgm:spPr/>
      <dgm:t>
        <a:bodyPr/>
        <a:lstStyle/>
        <a:p>
          <a:endParaRPr lang="de-DE"/>
        </a:p>
      </dgm:t>
    </dgm:pt>
    <dgm:pt modelId="{074FCE7A-F586-468D-8381-B4F6594489EC}" type="pres">
      <dgm:prSet presAssocID="{635111E1-94D1-4B30-BFD2-F6C24FD2E1B7}" presName="compositeShape" presStyleCnt="0">
        <dgm:presLayoutVars>
          <dgm:chMax val="7"/>
          <dgm:dir/>
          <dgm:resizeHandles val="exact"/>
        </dgm:presLayoutVars>
      </dgm:prSet>
      <dgm:spPr/>
    </dgm:pt>
    <dgm:pt modelId="{09D868A2-35DF-46D9-A3A4-4D18A50BB153}" type="pres">
      <dgm:prSet presAssocID="{F825F4F6-7FFA-4A12-B9A3-8F320ABCBA1C}" presName="circ1" presStyleLbl="vennNode1" presStyleIdx="0" presStyleCnt="3" custScaleX="112997" custScaleY="146727" custLinFactNeighborX="-2001" custLinFactNeighborY="29562"/>
      <dgm:spPr/>
    </dgm:pt>
    <dgm:pt modelId="{671D5B0B-AB54-4EAE-8958-D12F23B7F246}" type="pres">
      <dgm:prSet presAssocID="{F825F4F6-7FFA-4A12-B9A3-8F320ABCBA1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5418663-0EEA-4B5D-9C10-0DA26E9DC34C}" type="pres">
      <dgm:prSet presAssocID="{E2130659-99BC-4C9E-B827-6735A8D4CACD}" presName="circ2" presStyleLbl="vennNode1" presStyleIdx="1" presStyleCnt="3" custScaleX="166291"/>
      <dgm:spPr/>
    </dgm:pt>
    <dgm:pt modelId="{B7BCE20F-7CE4-41E8-BDE2-868B5C1FBFFB}" type="pres">
      <dgm:prSet presAssocID="{E2130659-99BC-4C9E-B827-6735A8D4CAC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90A5C62-35B7-49B4-BEE6-2619C80D95B2}" type="pres">
      <dgm:prSet presAssocID="{E1E1ED0F-F5FE-4866-9E5B-1AC651A89020}" presName="circ3" presStyleLbl="vennNode1" presStyleIdx="2" presStyleCnt="3" custScaleX="164821"/>
      <dgm:spPr/>
    </dgm:pt>
    <dgm:pt modelId="{27D733DD-8307-42CF-82B1-843CA526C1FC}" type="pres">
      <dgm:prSet presAssocID="{E1E1ED0F-F5FE-4866-9E5B-1AC651A8902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091A310-C156-4B74-8363-D78B0DA1B273}" type="presOf" srcId="{E1E1ED0F-F5FE-4866-9E5B-1AC651A89020}" destId="{B90A5C62-35B7-49B4-BEE6-2619C80D95B2}" srcOrd="0" destOrd="0" presId="urn:microsoft.com/office/officeart/2005/8/layout/venn1"/>
    <dgm:cxn modelId="{6B66361E-EB68-4398-B203-48FB7C1B3D56}" srcId="{635111E1-94D1-4B30-BFD2-F6C24FD2E1B7}" destId="{E2130659-99BC-4C9E-B827-6735A8D4CACD}" srcOrd="1" destOrd="0" parTransId="{D45FC36A-828D-4979-9CB1-F92E813DB9C1}" sibTransId="{6474ACC2-25A6-482B-B50B-32FEA2CDDE70}"/>
    <dgm:cxn modelId="{F38CCE5B-0AA6-4335-BD7E-793CF4D17940}" type="presOf" srcId="{635111E1-94D1-4B30-BFD2-F6C24FD2E1B7}" destId="{074FCE7A-F586-468D-8381-B4F6594489EC}" srcOrd="0" destOrd="0" presId="urn:microsoft.com/office/officeart/2005/8/layout/venn1"/>
    <dgm:cxn modelId="{1C4CE463-1561-4B70-BFFC-1ED836E7DD1F}" srcId="{635111E1-94D1-4B30-BFD2-F6C24FD2E1B7}" destId="{E1E1ED0F-F5FE-4866-9E5B-1AC651A89020}" srcOrd="2" destOrd="0" parTransId="{F151F0F2-3C52-4CF4-8012-0F767D67B10D}" sibTransId="{ED3843A2-A52A-4281-97DE-0963D99C5AC4}"/>
    <dgm:cxn modelId="{03ED177D-2CC9-416C-8A07-255D4409AEE7}" type="presOf" srcId="{F825F4F6-7FFA-4A12-B9A3-8F320ABCBA1C}" destId="{09D868A2-35DF-46D9-A3A4-4D18A50BB153}" srcOrd="0" destOrd="0" presId="urn:microsoft.com/office/officeart/2005/8/layout/venn1"/>
    <dgm:cxn modelId="{9AEF4E84-E16B-4FDD-B998-7CD320FCAA0A}" srcId="{635111E1-94D1-4B30-BFD2-F6C24FD2E1B7}" destId="{F825F4F6-7FFA-4A12-B9A3-8F320ABCBA1C}" srcOrd="0" destOrd="0" parTransId="{8E98AFED-ECDF-4E77-A534-55A26193F539}" sibTransId="{5BF246F2-55A2-448A-9534-336293AA7DF0}"/>
    <dgm:cxn modelId="{2429F184-66CB-40A4-BF32-5C6E03A2085B}" type="presOf" srcId="{E2130659-99BC-4C9E-B827-6735A8D4CACD}" destId="{B7BCE20F-7CE4-41E8-BDE2-868B5C1FBFFB}" srcOrd="1" destOrd="0" presId="urn:microsoft.com/office/officeart/2005/8/layout/venn1"/>
    <dgm:cxn modelId="{774431A4-0041-42EE-BDFF-0F9A1A9A30CD}" type="presOf" srcId="{F825F4F6-7FFA-4A12-B9A3-8F320ABCBA1C}" destId="{671D5B0B-AB54-4EAE-8958-D12F23B7F246}" srcOrd="1" destOrd="0" presId="urn:microsoft.com/office/officeart/2005/8/layout/venn1"/>
    <dgm:cxn modelId="{8E7148E0-84EF-4067-B196-27D47E227345}" type="presOf" srcId="{E1E1ED0F-F5FE-4866-9E5B-1AC651A89020}" destId="{27D733DD-8307-42CF-82B1-843CA526C1FC}" srcOrd="1" destOrd="0" presId="urn:microsoft.com/office/officeart/2005/8/layout/venn1"/>
    <dgm:cxn modelId="{4D46EDE4-030F-47EF-A790-9B76323A149A}" type="presOf" srcId="{E2130659-99BC-4C9E-B827-6735A8D4CACD}" destId="{35418663-0EEA-4B5D-9C10-0DA26E9DC34C}" srcOrd="0" destOrd="0" presId="urn:microsoft.com/office/officeart/2005/8/layout/venn1"/>
    <dgm:cxn modelId="{16A59433-418C-4D68-B457-EA85CB62A21E}" type="presParOf" srcId="{074FCE7A-F586-468D-8381-B4F6594489EC}" destId="{09D868A2-35DF-46D9-A3A4-4D18A50BB153}" srcOrd="0" destOrd="0" presId="urn:microsoft.com/office/officeart/2005/8/layout/venn1"/>
    <dgm:cxn modelId="{9090A00B-5544-4FB8-BD58-560304AF07F2}" type="presParOf" srcId="{074FCE7A-F586-468D-8381-B4F6594489EC}" destId="{671D5B0B-AB54-4EAE-8958-D12F23B7F246}" srcOrd="1" destOrd="0" presId="urn:microsoft.com/office/officeart/2005/8/layout/venn1"/>
    <dgm:cxn modelId="{3F6339F0-12FB-4399-8413-19AC7A0CB0B8}" type="presParOf" srcId="{074FCE7A-F586-468D-8381-B4F6594489EC}" destId="{35418663-0EEA-4B5D-9C10-0DA26E9DC34C}" srcOrd="2" destOrd="0" presId="urn:microsoft.com/office/officeart/2005/8/layout/venn1"/>
    <dgm:cxn modelId="{93547796-D6EF-4D4D-A733-FE77AE320513}" type="presParOf" srcId="{074FCE7A-F586-468D-8381-B4F6594489EC}" destId="{B7BCE20F-7CE4-41E8-BDE2-868B5C1FBFFB}" srcOrd="3" destOrd="0" presId="urn:microsoft.com/office/officeart/2005/8/layout/venn1"/>
    <dgm:cxn modelId="{3BFD0ACD-42E2-4D41-B21C-FD8F237E51D4}" type="presParOf" srcId="{074FCE7A-F586-468D-8381-B4F6594489EC}" destId="{B90A5C62-35B7-49B4-BEE6-2619C80D95B2}" srcOrd="4" destOrd="0" presId="urn:microsoft.com/office/officeart/2005/8/layout/venn1"/>
    <dgm:cxn modelId="{A0A9CB3C-120F-4994-8868-7372EC946D40}" type="presParOf" srcId="{074FCE7A-F586-468D-8381-B4F6594489EC}" destId="{27D733DD-8307-42CF-82B1-843CA526C1F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2AC2E8-53E9-409A-8B1C-EC73CF545E88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BF6928C-7E8C-4308-A228-DC2394A6594E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sz="1100" dirty="0" err="1"/>
            <a:t>What</a:t>
          </a:r>
          <a:r>
            <a:rPr lang="de-DE" sz="1100" dirty="0"/>
            <a:t> </a:t>
          </a:r>
          <a:r>
            <a:rPr lang="de-DE" sz="1100" dirty="0" err="1"/>
            <a:t>are</a:t>
          </a:r>
          <a:r>
            <a:rPr lang="de-DE" sz="1100" dirty="0"/>
            <a:t> </a:t>
          </a:r>
          <a:r>
            <a:rPr lang="de-DE" sz="1100" dirty="0" err="1"/>
            <a:t>the</a:t>
          </a:r>
          <a:r>
            <a:rPr lang="de-DE" sz="1100" dirty="0"/>
            <a:t> </a:t>
          </a:r>
          <a:r>
            <a:rPr lang="de-DE" sz="1100" dirty="0" err="1"/>
            <a:t>best</a:t>
          </a:r>
          <a:r>
            <a:rPr lang="de-DE" sz="1100" dirty="0"/>
            <a:t> </a:t>
          </a:r>
          <a:r>
            <a:rPr lang="de-DE" sz="1100" dirty="0" err="1"/>
            <a:t>parameters</a:t>
          </a:r>
          <a:r>
            <a:rPr lang="de-DE" sz="1100" dirty="0"/>
            <a:t>?</a:t>
          </a:r>
        </a:p>
      </dgm:t>
    </dgm:pt>
    <dgm:pt modelId="{1D17ACF0-5B35-416F-8E0B-11E7B9D13C56}" type="parTrans" cxnId="{E9863CD1-D346-4FF7-A06D-081D4D7D0EFA}">
      <dgm:prSet/>
      <dgm:spPr/>
      <dgm:t>
        <a:bodyPr/>
        <a:lstStyle/>
        <a:p>
          <a:endParaRPr lang="de-DE"/>
        </a:p>
      </dgm:t>
    </dgm:pt>
    <dgm:pt modelId="{11DD4E27-C109-4A67-96F3-8135695213BE}" type="sibTrans" cxnId="{E9863CD1-D346-4FF7-A06D-081D4D7D0EFA}">
      <dgm:prSet/>
      <dgm:spPr/>
      <dgm:t>
        <a:bodyPr/>
        <a:lstStyle/>
        <a:p>
          <a:endParaRPr lang="de-DE"/>
        </a:p>
      </dgm:t>
    </dgm:pt>
    <dgm:pt modelId="{A74473BF-70E1-4522-BB3A-76E0974ECCF2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sz="1200" dirty="0" err="1"/>
            <a:t>Learn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Data</a:t>
          </a:r>
        </a:p>
        <a:p>
          <a:r>
            <a:rPr lang="de-DE" sz="1200" dirty="0"/>
            <a:t>(</a:t>
          </a:r>
          <a:r>
            <a:rPr lang="de-DE" sz="1200" dirty="0" err="1"/>
            <a:t>What</a:t>
          </a:r>
          <a:r>
            <a:rPr lang="de-DE" sz="1200" dirty="0"/>
            <a:t> </a:t>
          </a:r>
          <a:r>
            <a:rPr lang="de-DE" sz="1200" dirty="0" err="1"/>
            <a:t>is</a:t>
          </a:r>
          <a:r>
            <a:rPr lang="de-DE" sz="1200" dirty="0"/>
            <a:t> </a:t>
          </a:r>
          <a:r>
            <a:rPr lang="de-DE" sz="1200" dirty="0" err="1"/>
            <a:t>the</a:t>
          </a:r>
          <a:r>
            <a:rPr lang="de-DE" sz="1200" dirty="0"/>
            <a:t> </a:t>
          </a:r>
          <a:r>
            <a:rPr lang="de-DE" sz="1200" dirty="0" err="1"/>
            <a:t>best</a:t>
          </a:r>
          <a:r>
            <a:rPr lang="de-DE" sz="1200" dirty="0"/>
            <a:t> fit?)</a:t>
          </a:r>
        </a:p>
      </dgm:t>
    </dgm:pt>
    <dgm:pt modelId="{A05E2E28-19E3-4817-AD2D-264F7148309F}" type="parTrans" cxnId="{C6A4A6F2-D417-4BA8-8B00-518CD74F1334}">
      <dgm:prSet/>
      <dgm:spPr/>
      <dgm:t>
        <a:bodyPr/>
        <a:lstStyle/>
        <a:p>
          <a:endParaRPr lang="de-DE"/>
        </a:p>
      </dgm:t>
    </dgm:pt>
    <dgm:pt modelId="{B7FEEA5B-C3B1-40E9-96B7-EE207762E7DD}" type="sibTrans" cxnId="{C6A4A6F2-D417-4BA8-8B00-518CD74F1334}">
      <dgm:prSet/>
      <dgm:spPr/>
      <dgm:t>
        <a:bodyPr/>
        <a:lstStyle/>
        <a:p>
          <a:endParaRPr lang="de-DE"/>
        </a:p>
      </dgm:t>
    </dgm:pt>
    <dgm:pt modelId="{36B3DE88-3A74-4CD9-AF14-35389EAA91C2}" type="pres">
      <dgm:prSet presAssocID="{C92AC2E8-53E9-409A-8B1C-EC73CF545E88}" presName="Name0" presStyleCnt="0">
        <dgm:presLayoutVars>
          <dgm:chMax val="7"/>
          <dgm:resizeHandles val="exact"/>
        </dgm:presLayoutVars>
      </dgm:prSet>
      <dgm:spPr/>
    </dgm:pt>
    <dgm:pt modelId="{07A76F54-F6EA-409A-B5AC-6DAA30D37B43}" type="pres">
      <dgm:prSet presAssocID="{C92AC2E8-53E9-409A-8B1C-EC73CF545E88}" presName="comp1" presStyleCnt="0"/>
      <dgm:spPr/>
    </dgm:pt>
    <dgm:pt modelId="{2796D01E-9A87-4B2A-9E18-0D568F660595}" type="pres">
      <dgm:prSet presAssocID="{C92AC2E8-53E9-409A-8B1C-EC73CF545E88}" presName="circle1" presStyleLbl="node1" presStyleIdx="0" presStyleCnt="2"/>
      <dgm:spPr/>
    </dgm:pt>
    <dgm:pt modelId="{F7D3535F-B455-42DE-AE3F-703B7B84E16E}" type="pres">
      <dgm:prSet presAssocID="{C92AC2E8-53E9-409A-8B1C-EC73CF545E88}" presName="c1text" presStyleLbl="node1" presStyleIdx="0" presStyleCnt="2">
        <dgm:presLayoutVars>
          <dgm:bulletEnabled val="1"/>
        </dgm:presLayoutVars>
      </dgm:prSet>
      <dgm:spPr/>
    </dgm:pt>
    <dgm:pt modelId="{1E574536-747C-415C-AFDD-B94E9AB4399E}" type="pres">
      <dgm:prSet presAssocID="{C92AC2E8-53E9-409A-8B1C-EC73CF545E88}" presName="comp2" presStyleCnt="0"/>
      <dgm:spPr/>
    </dgm:pt>
    <dgm:pt modelId="{C890E311-A830-4A77-A202-FDB2F77715EA}" type="pres">
      <dgm:prSet presAssocID="{C92AC2E8-53E9-409A-8B1C-EC73CF545E88}" presName="circle2" presStyleLbl="node1" presStyleIdx="1" presStyleCnt="2"/>
      <dgm:spPr/>
    </dgm:pt>
    <dgm:pt modelId="{687559CC-5DC1-42D2-8432-D62BB97AC48C}" type="pres">
      <dgm:prSet presAssocID="{C92AC2E8-53E9-409A-8B1C-EC73CF545E88}" presName="c2text" presStyleLbl="node1" presStyleIdx="1" presStyleCnt="2">
        <dgm:presLayoutVars>
          <dgm:bulletEnabled val="1"/>
        </dgm:presLayoutVars>
      </dgm:prSet>
      <dgm:spPr/>
    </dgm:pt>
  </dgm:ptLst>
  <dgm:cxnLst>
    <dgm:cxn modelId="{4B081D13-EC53-415D-ADBF-888301EC1DA0}" type="presOf" srcId="{FBF6928C-7E8C-4308-A228-DC2394A6594E}" destId="{F7D3535F-B455-42DE-AE3F-703B7B84E16E}" srcOrd="1" destOrd="0" presId="urn:microsoft.com/office/officeart/2005/8/layout/venn2"/>
    <dgm:cxn modelId="{8D20B149-1799-45F6-A903-BB70B5412CAA}" type="presOf" srcId="{FBF6928C-7E8C-4308-A228-DC2394A6594E}" destId="{2796D01E-9A87-4B2A-9E18-0D568F660595}" srcOrd="0" destOrd="0" presId="urn:microsoft.com/office/officeart/2005/8/layout/venn2"/>
    <dgm:cxn modelId="{629133A5-754B-42D0-91A8-D03146DDE222}" type="presOf" srcId="{C92AC2E8-53E9-409A-8B1C-EC73CF545E88}" destId="{36B3DE88-3A74-4CD9-AF14-35389EAA91C2}" srcOrd="0" destOrd="0" presId="urn:microsoft.com/office/officeart/2005/8/layout/venn2"/>
    <dgm:cxn modelId="{1C9831AF-BE30-491D-9080-B5150E826037}" type="presOf" srcId="{A74473BF-70E1-4522-BB3A-76E0974ECCF2}" destId="{C890E311-A830-4A77-A202-FDB2F77715EA}" srcOrd="0" destOrd="0" presId="urn:microsoft.com/office/officeart/2005/8/layout/venn2"/>
    <dgm:cxn modelId="{438966CE-129D-4AAC-910F-0EE7400BBC91}" type="presOf" srcId="{A74473BF-70E1-4522-BB3A-76E0974ECCF2}" destId="{687559CC-5DC1-42D2-8432-D62BB97AC48C}" srcOrd="1" destOrd="0" presId="urn:microsoft.com/office/officeart/2005/8/layout/venn2"/>
    <dgm:cxn modelId="{E9863CD1-D346-4FF7-A06D-081D4D7D0EFA}" srcId="{C92AC2E8-53E9-409A-8B1C-EC73CF545E88}" destId="{FBF6928C-7E8C-4308-A228-DC2394A6594E}" srcOrd="0" destOrd="0" parTransId="{1D17ACF0-5B35-416F-8E0B-11E7B9D13C56}" sibTransId="{11DD4E27-C109-4A67-96F3-8135695213BE}"/>
    <dgm:cxn modelId="{C6A4A6F2-D417-4BA8-8B00-518CD74F1334}" srcId="{C92AC2E8-53E9-409A-8B1C-EC73CF545E88}" destId="{A74473BF-70E1-4522-BB3A-76E0974ECCF2}" srcOrd="1" destOrd="0" parTransId="{A05E2E28-19E3-4817-AD2D-264F7148309F}" sibTransId="{B7FEEA5B-C3B1-40E9-96B7-EE207762E7DD}"/>
    <dgm:cxn modelId="{D1C94931-0AC5-4F91-B5D2-719699A299C2}" type="presParOf" srcId="{36B3DE88-3A74-4CD9-AF14-35389EAA91C2}" destId="{07A76F54-F6EA-409A-B5AC-6DAA30D37B43}" srcOrd="0" destOrd="0" presId="urn:microsoft.com/office/officeart/2005/8/layout/venn2"/>
    <dgm:cxn modelId="{9E008DE7-BB4A-4944-A6FE-9A0796DAABB7}" type="presParOf" srcId="{07A76F54-F6EA-409A-B5AC-6DAA30D37B43}" destId="{2796D01E-9A87-4B2A-9E18-0D568F660595}" srcOrd="0" destOrd="0" presId="urn:microsoft.com/office/officeart/2005/8/layout/venn2"/>
    <dgm:cxn modelId="{9DBF8DF1-BEC2-41C0-90A3-387F407B1082}" type="presParOf" srcId="{07A76F54-F6EA-409A-B5AC-6DAA30D37B43}" destId="{F7D3535F-B455-42DE-AE3F-703B7B84E16E}" srcOrd="1" destOrd="0" presId="urn:microsoft.com/office/officeart/2005/8/layout/venn2"/>
    <dgm:cxn modelId="{C6E2B47A-8292-4684-B0D7-3F8F7773F4D9}" type="presParOf" srcId="{36B3DE88-3A74-4CD9-AF14-35389EAA91C2}" destId="{1E574536-747C-415C-AFDD-B94E9AB4399E}" srcOrd="1" destOrd="0" presId="urn:microsoft.com/office/officeart/2005/8/layout/venn2"/>
    <dgm:cxn modelId="{94FA5A70-608D-4683-BCA5-46848DE7FF52}" type="presParOf" srcId="{1E574536-747C-415C-AFDD-B94E9AB4399E}" destId="{C890E311-A830-4A77-A202-FDB2F77715EA}" srcOrd="0" destOrd="0" presId="urn:microsoft.com/office/officeart/2005/8/layout/venn2"/>
    <dgm:cxn modelId="{9FA61B65-95E9-42DD-838D-E436E90084ED}" type="presParOf" srcId="{1E574536-747C-415C-AFDD-B94E9AB4399E}" destId="{687559CC-5DC1-42D2-8432-D62BB97AC48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55414-46E4-4EB6-BD48-3931492C70D4}">
      <dsp:nvSpPr>
        <dsp:cNvPr id="0" name=""/>
        <dsp:cNvSpPr/>
      </dsp:nvSpPr>
      <dsp:spPr>
        <a:xfrm>
          <a:off x="1207" y="1929613"/>
          <a:ext cx="1517662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Get</a:t>
          </a:r>
          <a:r>
            <a:rPr lang="de-DE" sz="1700" kern="1200" dirty="0"/>
            <a:t> Data</a:t>
          </a:r>
        </a:p>
      </dsp:txBody>
      <dsp:txXfrm>
        <a:off x="1207" y="1929613"/>
        <a:ext cx="1517662" cy="489600"/>
      </dsp:txXfrm>
    </dsp:sp>
    <dsp:sp modelId="{1E33DA58-26EA-412B-911E-B4A09BCFB953}">
      <dsp:nvSpPr>
        <dsp:cNvPr id="0" name=""/>
        <dsp:cNvSpPr/>
      </dsp:nvSpPr>
      <dsp:spPr>
        <a:xfrm>
          <a:off x="312054" y="2419213"/>
          <a:ext cx="1517662" cy="119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Select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Combine</a:t>
          </a:r>
        </a:p>
      </dsp:txBody>
      <dsp:txXfrm>
        <a:off x="347007" y="2454166"/>
        <a:ext cx="1447756" cy="1123494"/>
      </dsp:txXfrm>
    </dsp:sp>
    <dsp:sp modelId="{CC72B98C-84D8-4F99-88DB-ECAC228F1B28}">
      <dsp:nvSpPr>
        <dsp:cNvPr id="0" name=""/>
        <dsp:cNvSpPr/>
      </dsp:nvSpPr>
      <dsp:spPr>
        <a:xfrm>
          <a:off x="1748941" y="1985486"/>
          <a:ext cx="487752" cy="377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1748941" y="2061057"/>
        <a:ext cx="374396" cy="226711"/>
      </dsp:txXfrm>
    </dsp:sp>
    <dsp:sp modelId="{0FA33997-0566-4F40-BA8B-D812C6829705}">
      <dsp:nvSpPr>
        <dsp:cNvPr id="0" name=""/>
        <dsp:cNvSpPr/>
      </dsp:nvSpPr>
      <dsp:spPr>
        <a:xfrm>
          <a:off x="2439158" y="1929613"/>
          <a:ext cx="1517662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Prepare</a:t>
          </a:r>
          <a:r>
            <a:rPr lang="de-DE" sz="1700" kern="1200" dirty="0"/>
            <a:t> Data</a:t>
          </a:r>
        </a:p>
      </dsp:txBody>
      <dsp:txXfrm>
        <a:off x="2439158" y="1929613"/>
        <a:ext cx="1517662" cy="489600"/>
      </dsp:txXfrm>
    </dsp:sp>
    <dsp:sp modelId="{E8F14F7F-58D7-433E-8F0F-FDFB0E1D020F}">
      <dsp:nvSpPr>
        <dsp:cNvPr id="0" name=""/>
        <dsp:cNvSpPr/>
      </dsp:nvSpPr>
      <dsp:spPr>
        <a:xfrm>
          <a:off x="2750004" y="2419213"/>
          <a:ext cx="1517662" cy="119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Clean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Scale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Engineer</a:t>
          </a:r>
        </a:p>
      </dsp:txBody>
      <dsp:txXfrm>
        <a:off x="2784957" y="2454166"/>
        <a:ext cx="1447756" cy="1123494"/>
      </dsp:txXfrm>
    </dsp:sp>
    <dsp:sp modelId="{A039D991-D45F-44C2-AE71-A235FD1BC597}">
      <dsp:nvSpPr>
        <dsp:cNvPr id="0" name=""/>
        <dsp:cNvSpPr/>
      </dsp:nvSpPr>
      <dsp:spPr>
        <a:xfrm>
          <a:off x="4186892" y="1985486"/>
          <a:ext cx="487752" cy="377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4186892" y="2061057"/>
        <a:ext cx="374396" cy="226711"/>
      </dsp:txXfrm>
    </dsp:sp>
    <dsp:sp modelId="{60887725-9A7C-40DA-82A1-E805722B6370}">
      <dsp:nvSpPr>
        <dsp:cNvPr id="0" name=""/>
        <dsp:cNvSpPr/>
      </dsp:nvSpPr>
      <dsp:spPr>
        <a:xfrm>
          <a:off x="4877108" y="1929613"/>
          <a:ext cx="1517662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Build</a:t>
          </a:r>
          <a:r>
            <a:rPr lang="de-DE" sz="1700" kern="1200" dirty="0"/>
            <a:t> Model</a:t>
          </a:r>
        </a:p>
      </dsp:txBody>
      <dsp:txXfrm>
        <a:off x="4877108" y="1929613"/>
        <a:ext cx="1517662" cy="489600"/>
      </dsp:txXfrm>
    </dsp:sp>
    <dsp:sp modelId="{8B9FBCCD-771D-46F7-AC6E-B07D63B9EA51}">
      <dsp:nvSpPr>
        <dsp:cNvPr id="0" name=""/>
        <dsp:cNvSpPr/>
      </dsp:nvSpPr>
      <dsp:spPr>
        <a:xfrm>
          <a:off x="5187954" y="2419213"/>
          <a:ext cx="1517662" cy="119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Tune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Select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Combine</a:t>
          </a:r>
        </a:p>
      </dsp:txBody>
      <dsp:txXfrm>
        <a:off x="5222907" y="2454166"/>
        <a:ext cx="1447756" cy="1123494"/>
      </dsp:txXfrm>
    </dsp:sp>
    <dsp:sp modelId="{280204F0-032F-4E0B-B488-6091C6EF695C}">
      <dsp:nvSpPr>
        <dsp:cNvPr id="0" name=""/>
        <dsp:cNvSpPr/>
      </dsp:nvSpPr>
      <dsp:spPr>
        <a:xfrm>
          <a:off x="6624842" y="1985486"/>
          <a:ext cx="487752" cy="3778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6624842" y="2061057"/>
        <a:ext cx="374396" cy="226711"/>
      </dsp:txXfrm>
    </dsp:sp>
    <dsp:sp modelId="{E7BB998F-AB5C-4F60-A6F6-1541A46ED7B2}">
      <dsp:nvSpPr>
        <dsp:cNvPr id="0" name=""/>
        <dsp:cNvSpPr/>
      </dsp:nvSpPr>
      <dsp:spPr>
        <a:xfrm>
          <a:off x="7315058" y="1929613"/>
          <a:ext cx="1517662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Evaluate</a:t>
          </a:r>
          <a:endParaRPr lang="de-DE" sz="1700" kern="1200" dirty="0"/>
        </a:p>
      </dsp:txBody>
      <dsp:txXfrm>
        <a:off x="7315058" y="1929613"/>
        <a:ext cx="1517662" cy="489600"/>
      </dsp:txXfrm>
    </dsp:sp>
    <dsp:sp modelId="{A01FCC77-8011-4563-B064-97B07D9BDE4F}">
      <dsp:nvSpPr>
        <dsp:cNvPr id="0" name=""/>
        <dsp:cNvSpPr/>
      </dsp:nvSpPr>
      <dsp:spPr>
        <a:xfrm>
          <a:off x="7625905" y="2419213"/>
          <a:ext cx="1517662" cy="1193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Score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Compare</a:t>
          </a:r>
          <a:endParaRPr lang="de-DE" sz="1700" kern="1200" dirty="0"/>
        </a:p>
      </dsp:txBody>
      <dsp:txXfrm>
        <a:off x="7660858" y="2454166"/>
        <a:ext cx="1447756" cy="1123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868A2-35DF-46D9-A3A4-4D18A50BB153}">
      <dsp:nvSpPr>
        <dsp:cNvPr id="0" name=""/>
        <dsp:cNvSpPr/>
      </dsp:nvSpPr>
      <dsp:spPr>
        <a:xfrm>
          <a:off x="1660412" y="608204"/>
          <a:ext cx="3446660" cy="44755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What</a:t>
          </a:r>
          <a:r>
            <a:rPr lang="de-DE" sz="2000" kern="1200" dirty="0"/>
            <a:t> </a:t>
          </a:r>
          <a:r>
            <a:rPr lang="de-DE" sz="2000" kern="1200" dirty="0" err="1"/>
            <a:t>is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best</a:t>
          </a:r>
          <a:r>
            <a:rPr lang="de-DE" sz="2000" kern="1200" dirty="0"/>
            <a:t> </a:t>
          </a:r>
          <a:r>
            <a:rPr lang="de-DE" sz="2000" kern="1200" dirty="0" err="1"/>
            <a:t>algorithm</a:t>
          </a:r>
          <a:r>
            <a:rPr lang="de-DE" sz="2000" kern="1200" dirty="0"/>
            <a:t>?</a:t>
          </a:r>
        </a:p>
      </dsp:txBody>
      <dsp:txXfrm>
        <a:off x="2119967" y="1391416"/>
        <a:ext cx="2527551" cy="2013975"/>
      </dsp:txXfrm>
    </dsp:sp>
    <dsp:sp modelId="{35418663-0EEA-4B5D-9C10-0DA26E9DC34C}">
      <dsp:nvSpPr>
        <dsp:cNvPr id="0" name=""/>
        <dsp:cNvSpPr/>
      </dsp:nvSpPr>
      <dsp:spPr>
        <a:xfrm>
          <a:off x="2009276" y="2326255"/>
          <a:ext cx="5072246" cy="30502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What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best</a:t>
          </a:r>
          <a:r>
            <a:rPr lang="de-DE" sz="2000" kern="1200" dirty="0"/>
            <a:t> </a:t>
          </a:r>
          <a:r>
            <a:rPr lang="de-DE" sz="2000" kern="1200" dirty="0" err="1"/>
            <a:t>features</a:t>
          </a:r>
          <a:r>
            <a:rPr lang="de-DE" sz="2000" kern="1200" dirty="0"/>
            <a:t>?</a:t>
          </a:r>
        </a:p>
      </dsp:txBody>
      <dsp:txXfrm>
        <a:off x="3560538" y="3114229"/>
        <a:ext cx="3043347" cy="1677622"/>
      </dsp:txXfrm>
    </dsp:sp>
    <dsp:sp modelId="{B90A5C62-35B7-49B4-BEE6-2619C80D95B2}">
      <dsp:nvSpPr>
        <dsp:cNvPr id="0" name=""/>
        <dsp:cNvSpPr/>
      </dsp:nvSpPr>
      <dsp:spPr>
        <a:xfrm>
          <a:off x="-169548" y="2326255"/>
          <a:ext cx="5027408" cy="305022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What</a:t>
          </a:r>
          <a:r>
            <a:rPr lang="de-DE" sz="2000" kern="1200" dirty="0"/>
            <a:t> </a:t>
          </a:r>
          <a:r>
            <a:rPr lang="de-DE" sz="2000" kern="1200" dirty="0" err="1"/>
            <a:t>are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br>
            <a:rPr lang="de-DE" sz="2000" kern="1200" dirty="0"/>
          </a:br>
          <a:r>
            <a:rPr lang="de-DE" sz="2000" kern="1200" dirty="0" err="1"/>
            <a:t>best</a:t>
          </a:r>
          <a:r>
            <a:rPr lang="de-DE" sz="2000" kern="1200" dirty="0"/>
            <a:t> </a:t>
          </a:r>
          <a:r>
            <a:rPr lang="de-DE" sz="2000" kern="1200" dirty="0" err="1"/>
            <a:t>metrics</a:t>
          </a:r>
          <a:r>
            <a:rPr lang="de-DE" sz="2000" kern="1200" dirty="0"/>
            <a:t>?</a:t>
          </a:r>
        </a:p>
      </dsp:txBody>
      <dsp:txXfrm>
        <a:off x="303866" y="3114229"/>
        <a:ext cx="3016444" cy="1677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6D01E-9A87-4B2A-9E18-0D568F660595}">
      <dsp:nvSpPr>
        <dsp:cNvPr id="0" name=""/>
        <dsp:cNvSpPr/>
      </dsp:nvSpPr>
      <dsp:spPr>
        <a:xfrm>
          <a:off x="1172149" y="0"/>
          <a:ext cx="2395163" cy="2395163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 err="1"/>
            <a:t>What</a:t>
          </a:r>
          <a:r>
            <a:rPr lang="de-DE" sz="1100" kern="1200" dirty="0"/>
            <a:t> </a:t>
          </a:r>
          <a:r>
            <a:rPr lang="de-DE" sz="1100" kern="1200" dirty="0" err="1"/>
            <a:t>are</a:t>
          </a:r>
          <a:r>
            <a:rPr lang="de-DE" sz="1100" kern="1200" dirty="0"/>
            <a:t> </a:t>
          </a:r>
          <a:r>
            <a:rPr lang="de-DE" sz="1100" kern="1200" dirty="0" err="1"/>
            <a:t>the</a:t>
          </a:r>
          <a:r>
            <a:rPr lang="de-DE" sz="1100" kern="1200" dirty="0"/>
            <a:t> </a:t>
          </a:r>
          <a:r>
            <a:rPr lang="de-DE" sz="1100" kern="1200" dirty="0" err="1"/>
            <a:t>best</a:t>
          </a:r>
          <a:r>
            <a:rPr lang="de-DE" sz="1100" kern="1200" dirty="0"/>
            <a:t> </a:t>
          </a:r>
          <a:r>
            <a:rPr lang="de-DE" sz="1100" kern="1200" dirty="0" err="1"/>
            <a:t>parameters</a:t>
          </a:r>
          <a:r>
            <a:rPr lang="de-DE" sz="1100" kern="1200" dirty="0"/>
            <a:t>?</a:t>
          </a:r>
        </a:p>
      </dsp:txBody>
      <dsp:txXfrm>
        <a:off x="1741000" y="179637"/>
        <a:ext cx="1257460" cy="407177"/>
      </dsp:txXfrm>
    </dsp:sp>
    <dsp:sp modelId="{C890E311-A830-4A77-A202-FDB2F77715EA}">
      <dsp:nvSpPr>
        <dsp:cNvPr id="0" name=""/>
        <dsp:cNvSpPr/>
      </dsp:nvSpPr>
      <dsp:spPr>
        <a:xfrm>
          <a:off x="1471544" y="598790"/>
          <a:ext cx="1796372" cy="1796372"/>
        </a:xfrm>
        <a:prstGeom prst="ellipse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/>
            <a:t>Learn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Data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/>
            <a:t>(</a:t>
          </a:r>
          <a:r>
            <a:rPr lang="de-DE" sz="1200" kern="1200" dirty="0" err="1"/>
            <a:t>What</a:t>
          </a:r>
          <a:r>
            <a:rPr lang="de-DE" sz="1200" kern="1200" dirty="0"/>
            <a:t> </a:t>
          </a:r>
          <a:r>
            <a:rPr lang="de-DE" sz="1200" kern="1200" dirty="0" err="1"/>
            <a:t>is</a:t>
          </a:r>
          <a:r>
            <a:rPr lang="de-DE" sz="1200" kern="1200" dirty="0"/>
            <a:t> </a:t>
          </a:r>
          <a:r>
            <a:rPr lang="de-DE" sz="1200" kern="1200" dirty="0" err="1"/>
            <a:t>the</a:t>
          </a:r>
          <a:r>
            <a:rPr lang="de-DE" sz="1200" kern="1200" dirty="0"/>
            <a:t> </a:t>
          </a:r>
          <a:r>
            <a:rPr lang="de-DE" sz="1200" kern="1200" dirty="0" err="1"/>
            <a:t>best</a:t>
          </a:r>
          <a:r>
            <a:rPr lang="de-DE" sz="1200" kern="1200" dirty="0"/>
            <a:t> fit?)</a:t>
          </a:r>
        </a:p>
      </dsp:txBody>
      <dsp:txXfrm>
        <a:off x="1734617" y="1047883"/>
        <a:ext cx="1270226" cy="89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6"/>
          <p:cNvSpPr>
            <a:spLocks noGrp="1"/>
          </p:cNvSpPr>
          <p:nvPr>
            <p:ph type="sldNum" sz="quarter" idx="3"/>
          </p:nvPr>
        </p:nvSpPr>
        <p:spPr>
          <a:xfrm>
            <a:off x="7743088" y="6513513"/>
            <a:ext cx="772230" cy="3413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fld id="{4C741229-95C1-4124-B3E6-EF5D8C6E8A2C}" type="slidenum">
              <a:rPr lang="de-DE" smtClean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/>
              <a:t>‹Nr.›</a:t>
            </a:fld>
            <a:endParaRPr lang="de-DE" sz="11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Fußzeilenplatzhalter 1"/>
          <p:cNvSpPr>
            <a:spLocks noGrp="1"/>
          </p:cNvSpPr>
          <p:nvPr>
            <p:ph type="ftr" sz="quarter" idx="2"/>
          </p:nvPr>
        </p:nvSpPr>
        <p:spPr>
          <a:xfrm>
            <a:off x="631317" y="6513513"/>
            <a:ext cx="6941979" cy="3444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r>
              <a:rPr lang="de-DE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Presentation</a:t>
            </a:r>
            <a:r>
              <a:rPr lang="de-DE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topic</a:t>
            </a:r>
            <a:endParaRPr lang="de-DE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5" name="Gerader Verbinder 14"/>
          <p:cNvCxnSpPr/>
          <p:nvPr/>
        </p:nvCxnSpPr>
        <p:spPr>
          <a:xfrm>
            <a:off x="631317" y="6513513"/>
            <a:ext cx="5009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/>
          <p:cNvCxnSpPr>
            <a:stCxn id="12" idx="0"/>
          </p:cNvCxnSpPr>
          <p:nvPr/>
        </p:nvCxnSpPr>
        <p:spPr>
          <a:xfrm>
            <a:off x="8129203" y="6513513"/>
            <a:ext cx="3861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631318" y="964803"/>
            <a:ext cx="7884000" cy="4932000"/>
          </a:xfrm>
          <a:prstGeom prst="rect">
            <a:avLst/>
          </a:prstGeom>
          <a:noFill/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grpSp>
        <p:nvGrpSpPr>
          <p:cNvPr id="32" name="Group 4"/>
          <p:cNvGrpSpPr>
            <a:grpSpLocks noChangeAspect="1"/>
          </p:cNvGrpSpPr>
          <p:nvPr/>
        </p:nvGrpSpPr>
        <p:grpSpPr bwMode="auto">
          <a:xfrm>
            <a:off x="631317" y="244613"/>
            <a:ext cx="1454562" cy="508421"/>
            <a:chOff x="1565" y="1675"/>
            <a:chExt cx="2630" cy="970"/>
          </a:xfrm>
        </p:grpSpPr>
        <p:sp>
          <p:nvSpPr>
            <p:cNvPr id="3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65" y="1675"/>
              <a:ext cx="2630" cy="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5"/>
            <p:cNvSpPr>
              <a:spLocks noEditPoints="1"/>
            </p:cNvSpPr>
            <p:nvPr/>
          </p:nvSpPr>
          <p:spPr bwMode="auto">
            <a:xfrm>
              <a:off x="1672" y="1763"/>
              <a:ext cx="684" cy="766"/>
            </a:xfrm>
            <a:custGeom>
              <a:avLst/>
              <a:gdLst>
                <a:gd name="T0" fmla="*/ 187 w 289"/>
                <a:gd name="T1" fmla="*/ 136 h 322"/>
                <a:gd name="T2" fmla="*/ 5 w 289"/>
                <a:gd name="T3" fmla="*/ 317 h 322"/>
                <a:gd name="T4" fmla="*/ 2 w 289"/>
                <a:gd name="T5" fmla="*/ 309 h 322"/>
                <a:gd name="T6" fmla="*/ 12 w 289"/>
                <a:gd name="T7" fmla="*/ 303 h 322"/>
                <a:gd name="T8" fmla="*/ 39 w 289"/>
                <a:gd name="T9" fmla="*/ 270 h 322"/>
                <a:gd name="T10" fmla="*/ 52 w 289"/>
                <a:gd name="T11" fmla="*/ 254 h 322"/>
                <a:gd name="T12" fmla="*/ 72 w 289"/>
                <a:gd name="T13" fmla="*/ 236 h 322"/>
                <a:gd name="T14" fmla="*/ 67 w 289"/>
                <a:gd name="T15" fmla="*/ 208 h 322"/>
                <a:gd name="T16" fmla="*/ 76 w 289"/>
                <a:gd name="T17" fmla="*/ 202 h 322"/>
                <a:gd name="T18" fmla="*/ 181 w 289"/>
                <a:gd name="T19" fmla="*/ 142 h 322"/>
                <a:gd name="T20" fmla="*/ 188 w 289"/>
                <a:gd name="T21" fmla="*/ 101 h 322"/>
                <a:gd name="T22" fmla="*/ 186 w 289"/>
                <a:gd name="T23" fmla="*/ 64 h 322"/>
                <a:gd name="T24" fmla="*/ 183 w 289"/>
                <a:gd name="T25" fmla="*/ 50 h 322"/>
                <a:gd name="T26" fmla="*/ 194 w 289"/>
                <a:gd name="T27" fmla="*/ 52 h 322"/>
                <a:gd name="T28" fmla="*/ 135 w 289"/>
                <a:gd name="T29" fmla="*/ 3 h 322"/>
                <a:gd name="T30" fmla="*/ 139 w 289"/>
                <a:gd name="T31" fmla="*/ 1 h 322"/>
                <a:gd name="T32" fmla="*/ 212 w 289"/>
                <a:gd name="T33" fmla="*/ 58 h 322"/>
                <a:gd name="T34" fmla="*/ 234 w 289"/>
                <a:gd name="T35" fmla="*/ 72 h 322"/>
                <a:gd name="T36" fmla="*/ 245 w 289"/>
                <a:gd name="T37" fmla="*/ 97 h 322"/>
                <a:gd name="T38" fmla="*/ 246 w 289"/>
                <a:gd name="T39" fmla="*/ 112 h 322"/>
                <a:gd name="T40" fmla="*/ 236 w 289"/>
                <a:gd name="T41" fmla="*/ 114 h 322"/>
                <a:gd name="T42" fmla="*/ 230 w 289"/>
                <a:gd name="T43" fmla="*/ 119 h 322"/>
                <a:gd name="T44" fmla="*/ 244 w 289"/>
                <a:gd name="T45" fmla="*/ 147 h 322"/>
                <a:gd name="T46" fmla="*/ 246 w 289"/>
                <a:gd name="T47" fmla="*/ 149 h 322"/>
                <a:gd name="T48" fmla="*/ 282 w 289"/>
                <a:gd name="T49" fmla="*/ 150 h 322"/>
                <a:gd name="T50" fmla="*/ 288 w 289"/>
                <a:gd name="T51" fmla="*/ 160 h 322"/>
                <a:gd name="T52" fmla="*/ 235 w 289"/>
                <a:gd name="T53" fmla="*/ 216 h 322"/>
                <a:gd name="T54" fmla="*/ 223 w 289"/>
                <a:gd name="T55" fmla="*/ 211 h 322"/>
                <a:gd name="T56" fmla="*/ 241 w 289"/>
                <a:gd name="T57" fmla="*/ 194 h 322"/>
                <a:gd name="T58" fmla="*/ 257 w 289"/>
                <a:gd name="T59" fmla="*/ 180 h 322"/>
                <a:gd name="T60" fmla="*/ 264 w 289"/>
                <a:gd name="T61" fmla="*/ 168 h 322"/>
                <a:gd name="T62" fmla="*/ 243 w 289"/>
                <a:gd name="T63" fmla="*/ 170 h 322"/>
                <a:gd name="T64" fmla="*/ 205 w 289"/>
                <a:gd name="T65" fmla="*/ 202 h 322"/>
                <a:gd name="T66" fmla="*/ 141 w 289"/>
                <a:gd name="T67" fmla="*/ 215 h 322"/>
                <a:gd name="T68" fmla="*/ 131 w 289"/>
                <a:gd name="T69" fmla="*/ 225 h 322"/>
                <a:gd name="T70" fmla="*/ 56 w 289"/>
                <a:gd name="T71" fmla="*/ 270 h 322"/>
                <a:gd name="T72" fmla="*/ 8 w 289"/>
                <a:gd name="T73" fmla="*/ 321 h 322"/>
                <a:gd name="T74" fmla="*/ 1 w 289"/>
                <a:gd name="T75" fmla="*/ 3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9" h="322">
                  <a:moveTo>
                    <a:pt x="187" y="136"/>
                  </a:moveTo>
                  <a:cubicBezTo>
                    <a:pt x="187" y="136"/>
                    <a:pt x="187" y="136"/>
                    <a:pt x="187" y="136"/>
                  </a:cubicBezTo>
                  <a:close/>
                  <a:moveTo>
                    <a:pt x="5" y="317"/>
                  </a:moveTo>
                  <a:cubicBezTo>
                    <a:pt x="5" y="317"/>
                    <a:pt x="5" y="317"/>
                    <a:pt x="5" y="317"/>
                  </a:cubicBezTo>
                  <a:moveTo>
                    <a:pt x="1" y="319"/>
                  </a:moveTo>
                  <a:cubicBezTo>
                    <a:pt x="0" y="314"/>
                    <a:pt x="1" y="311"/>
                    <a:pt x="2" y="309"/>
                  </a:cubicBezTo>
                  <a:cubicBezTo>
                    <a:pt x="3" y="307"/>
                    <a:pt x="6" y="307"/>
                    <a:pt x="7" y="306"/>
                  </a:cubicBezTo>
                  <a:cubicBezTo>
                    <a:pt x="8" y="306"/>
                    <a:pt x="11" y="305"/>
                    <a:pt x="12" y="303"/>
                  </a:cubicBezTo>
                  <a:cubicBezTo>
                    <a:pt x="16" y="300"/>
                    <a:pt x="21" y="289"/>
                    <a:pt x="25" y="285"/>
                  </a:cubicBezTo>
                  <a:cubicBezTo>
                    <a:pt x="29" y="281"/>
                    <a:pt x="34" y="275"/>
                    <a:pt x="39" y="270"/>
                  </a:cubicBezTo>
                  <a:cubicBezTo>
                    <a:pt x="44" y="265"/>
                    <a:pt x="44" y="261"/>
                    <a:pt x="47" y="257"/>
                  </a:cubicBezTo>
                  <a:cubicBezTo>
                    <a:pt x="48" y="256"/>
                    <a:pt x="50" y="255"/>
                    <a:pt x="52" y="254"/>
                  </a:cubicBezTo>
                  <a:cubicBezTo>
                    <a:pt x="54" y="252"/>
                    <a:pt x="57" y="251"/>
                    <a:pt x="60" y="249"/>
                  </a:cubicBezTo>
                  <a:cubicBezTo>
                    <a:pt x="65" y="246"/>
                    <a:pt x="71" y="241"/>
                    <a:pt x="72" y="236"/>
                  </a:cubicBezTo>
                  <a:cubicBezTo>
                    <a:pt x="75" y="227"/>
                    <a:pt x="80" y="221"/>
                    <a:pt x="80" y="215"/>
                  </a:cubicBezTo>
                  <a:cubicBezTo>
                    <a:pt x="80" y="213"/>
                    <a:pt x="69" y="209"/>
                    <a:pt x="67" y="208"/>
                  </a:cubicBezTo>
                  <a:cubicBezTo>
                    <a:pt x="65" y="207"/>
                    <a:pt x="65" y="207"/>
                    <a:pt x="65" y="206"/>
                  </a:cubicBezTo>
                  <a:cubicBezTo>
                    <a:pt x="65" y="204"/>
                    <a:pt x="67" y="204"/>
                    <a:pt x="76" y="202"/>
                  </a:cubicBezTo>
                  <a:cubicBezTo>
                    <a:pt x="98" y="196"/>
                    <a:pt x="128" y="179"/>
                    <a:pt x="138" y="173"/>
                  </a:cubicBezTo>
                  <a:cubicBezTo>
                    <a:pt x="149" y="166"/>
                    <a:pt x="176" y="146"/>
                    <a:pt x="181" y="142"/>
                  </a:cubicBezTo>
                  <a:cubicBezTo>
                    <a:pt x="185" y="138"/>
                    <a:pt x="187" y="136"/>
                    <a:pt x="187" y="136"/>
                  </a:cubicBezTo>
                  <a:cubicBezTo>
                    <a:pt x="188" y="133"/>
                    <a:pt x="189" y="114"/>
                    <a:pt x="188" y="101"/>
                  </a:cubicBezTo>
                  <a:cubicBezTo>
                    <a:pt x="188" y="89"/>
                    <a:pt x="190" y="75"/>
                    <a:pt x="191" y="72"/>
                  </a:cubicBezTo>
                  <a:cubicBezTo>
                    <a:pt x="190" y="70"/>
                    <a:pt x="189" y="69"/>
                    <a:pt x="186" y="64"/>
                  </a:cubicBezTo>
                  <a:cubicBezTo>
                    <a:pt x="184" y="59"/>
                    <a:pt x="182" y="53"/>
                    <a:pt x="182" y="52"/>
                  </a:cubicBezTo>
                  <a:cubicBezTo>
                    <a:pt x="182" y="50"/>
                    <a:pt x="182" y="50"/>
                    <a:pt x="183" y="50"/>
                  </a:cubicBezTo>
                  <a:cubicBezTo>
                    <a:pt x="183" y="49"/>
                    <a:pt x="184" y="49"/>
                    <a:pt x="185" y="50"/>
                  </a:cubicBezTo>
                  <a:cubicBezTo>
                    <a:pt x="186" y="50"/>
                    <a:pt x="191" y="52"/>
                    <a:pt x="194" y="52"/>
                  </a:cubicBezTo>
                  <a:cubicBezTo>
                    <a:pt x="193" y="40"/>
                    <a:pt x="185" y="33"/>
                    <a:pt x="172" y="28"/>
                  </a:cubicBezTo>
                  <a:cubicBezTo>
                    <a:pt x="154" y="21"/>
                    <a:pt x="140" y="13"/>
                    <a:pt x="135" y="3"/>
                  </a:cubicBezTo>
                  <a:cubicBezTo>
                    <a:pt x="135" y="2"/>
                    <a:pt x="135" y="1"/>
                    <a:pt x="136" y="0"/>
                  </a:cubicBezTo>
                  <a:cubicBezTo>
                    <a:pt x="137" y="0"/>
                    <a:pt x="138" y="0"/>
                    <a:pt x="139" y="1"/>
                  </a:cubicBezTo>
                  <a:cubicBezTo>
                    <a:pt x="148" y="9"/>
                    <a:pt x="158" y="12"/>
                    <a:pt x="177" y="18"/>
                  </a:cubicBezTo>
                  <a:cubicBezTo>
                    <a:pt x="198" y="23"/>
                    <a:pt x="207" y="34"/>
                    <a:pt x="212" y="58"/>
                  </a:cubicBezTo>
                  <a:cubicBezTo>
                    <a:pt x="212" y="58"/>
                    <a:pt x="217" y="60"/>
                    <a:pt x="222" y="62"/>
                  </a:cubicBezTo>
                  <a:cubicBezTo>
                    <a:pt x="226" y="64"/>
                    <a:pt x="232" y="68"/>
                    <a:pt x="234" y="72"/>
                  </a:cubicBezTo>
                  <a:cubicBezTo>
                    <a:pt x="238" y="79"/>
                    <a:pt x="239" y="85"/>
                    <a:pt x="241" y="90"/>
                  </a:cubicBezTo>
                  <a:cubicBezTo>
                    <a:pt x="242" y="92"/>
                    <a:pt x="244" y="95"/>
                    <a:pt x="245" y="97"/>
                  </a:cubicBezTo>
                  <a:cubicBezTo>
                    <a:pt x="247" y="100"/>
                    <a:pt x="249" y="103"/>
                    <a:pt x="249" y="104"/>
                  </a:cubicBezTo>
                  <a:cubicBezTo>
                    <a:pt x="249" y="107"/>
                    <a:pt x="249" y="110"/>
                    <a:pt x="246" y="112"/>
                  </a:cubicBezTo>
                  <a:cubicBezTo>
                    <a:pt x="243" y="115"/>
                    <a:pt x="242" y="115"/>
                    <a:pt x="241" y="115"/>
                  </a:cubicBezTo>
                  <a:cubicBezTo>
                    <a:pt x="240" y="115"/>
                    <a:pt x="237" y="114"/>
                    <a:pt x="236" y="114"/>
                  </a:cubicBezTo>
                  <a:cubicBezTo>
                    <a:pt x="236" y="113"/>
                    <a:pt x="226" y="109"/>
                    <a:pt x="226" y="110"/>
                  </a:cubicBezTo>
                  <a:cubicBezTo>
                    <a:pt x="226" y="111"/>
                    <a:pt x="228" y="115"/>
                    <a:pt x="230" y="119"/>
                  </a:cubicBezTo>
                  <a:cubicBezTo>
                    <a:pt x="232" y="123"/>
                    <a:pt x="235" y="127"/>
                    <a:pt x="238" y="132"/>
                  </a:cubicBezTo>
                  <a:cubicBezTo>
                    <a:pt x="241" y="137"/>
                    <a:pt x="243" y="144"/>
                    <a:pt x="244" y="147"/>
                  </a:cubicBezTo>
                  <a:cubicBezTo>
                    <a:pt x="244" y="148"/>
                    <a:pt x="245" y="148"/>
                    <a:pt x="245" y="149"/>
                  </a:cubicBezTo>
                  <a:cubicBezTo>
                    <a:pt x="245" y="149"/>
                    <a:pt x="246" y="149"/>
                    <a:pt x="246" y="149"/>
                  </a:cubicBezTo>
                  <a:cubicBezTo>
                    <a:pt x="250" y="149"/>
                    <a:pt x="256" y="149"/>
                    <a:pt x="258" y="149"/>
                  </a:cubicBezTo>
                  <a:cubicBezTo>
                    <a:pt x="269" y="149"/>
                    <a:pt x="280" y="150"/>
                    <a:pt x="282" y="150"/>
                  </a:cubicBezTo>
                  <a:cubicBezTo>
                    <a:pt x="285" y="150"/>
                    <a:pt x="287" y="152"/>
                    <a:pt x="288" y="154"/>
                  </a:cubicBezTo>
                  <a:cubicBezTo>
                    <a:pt x="289" y="156"/>
                    <a:pt x="289" y="159"/>
                    <a:pt x="288" y="160"/>
                  </a:cubicBezTo>
                  <a:cubicBezTo>
                    <a:pt x="285" y="165"/>
                    <a:pt x="275" y="179"/>
                    <a:pt x="268" y="187"/>
                  </a:cubicBezTo>
                  <a:cubicBezTo>
                    <a:pt x="261" y="194"/>
                    <a:pt x="243" y="211"/>
                    <a:pt x="235" y="216"/>
                  </a:cubicBezTo>
                  <a:cubicBezTo>
                    <a:pt x="232" y="218"/>
                    <a:pt x="230" y="219"/>
                    <a:pt x="228" y="219"/>
                  </a:cubicBezTo>
                  <a:cubicBezTo>
                    <a:pt x="226" y="219"/>
                    <a:pt x="224" y="213"/>
                    <a:pt x="223" y="211"/>
                  </a:cubicBezTo>
                  <a:cubicBezTo>
                    <a:pt x="223" y="208"/>
                    <a:pt x="224" y="206"/>
                    <a:pt x="232" y="202"/>
                  </a:cubicBezTo>
                  <a:cubicBezTo>
                    <a:pt x="238" y="200"/>
                    <a:pt x="240" y="197"/>
                    <a:pt x="241" y="194"/>
                  </a:cubicBezTo>
                  <a:cubicBezTo>
                    <a:pt x="243" y="191"/>
                    <a:pt x="246" y="190"/>
                    <a:pt x="249" y="188"/>
                  </a:cubicBezTo>
                  <a:cubicBezTo>
                    <a:pt x="251" y="186"/>
                    <a:pt x="255" y="183"/>
                    <a:pt x="257" y="180"/>
                  </a:cubicBezTo>
                  <a:cubicBezTo>
                    <a:pt x="260" y="177"/>
                    <a:pt x="266" y="168"/>
                    <a:pt x="266" y="168"/>
                  </a:cubicBezTo>
                  <a:cubicBezTo>
                    <a:pt x="265" y="168"/>
                    <a:pt x="265" y="168"/>
                    <a:pt x="264" y="168"/>
                  </a:cubicBezTo>
                  <a:cubicBezTo>
                    <a:pt x="259" y="168"/>
                    <a:pt x="254" y="168"/>
                    <a:pt x="247" y="169"/>
                  </a:cubicBezTo>
                  <a:cubicBezTo>
                    <a:pt x="246" y="169"/>
                    <a:pt x="244" y="170"/>
                    <a:pt x="243" y="170"/>
                  </a:cubicBezTo>
                  <a:cubicBezTo>
                    <a:pt x="242" y="171"/>
                    <a:pt x="236" y="179"/>
                    <a:pt x="232" y="184"/>
                  </a:cubicBezTo>
                  <a:cubicBezTo>
                    <a:pt x="226" y="191"/>
                    <a:pt x="218" y="198"/>
                    <a:pt x="205" y="202"/>
                  </a:cubicBezTo>
                  <a:cubicBezTo>
                    <a:pt x="176" y="212"/>
                    <a:pt x="146" y="214"/>
                    <a:pt x="142" y="214"/>
                  </a:cubicBezTo>
                  <a:cubicBezTo>
                    <a:pt x="142" y="214"/>
                    <a:pt x="141" y="215"/>
                    <a:pt x="141" y="215"/>
                  </a:cubicBezTo>
                  <a:cubicBezTo>
                    <a:pt x="141" y="215"/>
                    <a:pt x="140" y="216"/>
                    <a:pt x="139" y="217"/>
                  </a:cubicBezTo>
                  <a:cubicBezTo>
                    <a:pt x="137" y="219"/>
                    <a:pt x="134" y="222"/>
                    <a:pt x="131" y="225"/>
                  </a:cubicBezTo>
                  <a:cubicBezTo>
                    <a:pt x="125" y="231"/>
                    <a:pt x="118" y="238"/>
                    <a:pt x="111" y="242"/>
                  </a:cubicBezTo>
                  <a:cubicBezTo>
                    <a:pt x="97" y="251"/>
                    <a:pt x="67" y="262"/>
                    <a:pt x="56" y="270"/>
                  </a:cubicBezTo>
                  <a:cubicBezTo>
                    <a:pt x="46" y="277"/>
                    <a:pt x="33" y="296"/>
                    <a:pt x="20" y="310"/>
                  </a:cubicBezTo>
                  <a:cubicBezTo>
                    <a:pt x="15" y="316"/>
                    <a:pt x="9" y="321"/>
                    <a:pt x="8" y="321"/>
                  </a:cubicBezTo>
                  <a:cubicBezTo>
                    <a:pt x="7" y="322"/>
                    <a:pt x="6" y="322"/>
                    <a:pt x="5" y="322"/>
                  </a:cubicBezTo>
                  <a:cubicBezTo>
                    <a:pt x="3" y="322"/>
                    <a:pt x="1" y="321"/>
                    <a:pt x="1" y="319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6"/>
            <p:cNvSpPr>
              <a:spLocks noEditPoints="1"/>
            </p:cNvSpPr>
            <p:nvPr/>
          </p:nvSpPr>
          <p:spPr bwMode="auto">
            <a:xfrm>
              <a:off x="2510" y="2046"/>
              <a:ext cx="1581" cy="276"/>
            </a:xfrm>
            <a:custGeom>
              <a:avLst/>
              <a:gdLst>
                <a:gd name="T0" fmla="*/ 183 w 667"/>
                <a:gd name="T1" fmla="*/ 52 h 116"/>
                <a:gd name="T2" fmla="*/ 183 w 667"/>
                <a:gd name="T3" fmla="*/ 67 h 116"/>
                <a:gd name="T4" fmla="*/ 201 w 667"/>
                <a:gd name="T5" fmla="*/ 99 h 116"/>
                <a:gd name="T6" fmla="*/ 153 w 667"/>
                <a:gd name="T7" fmla="*/ 77 h 116"/>
                <a:gd name="T8" fmla="*/ 181 w 667"/>
                <a:gd name="T9" fmla="*/ 15 h 116"/>
                <a:gd name="T10" fmla="*/ 212 w 667"/>
                <a:gd name="T11" fmla="*/ 17 h 116"/>
                <a:gd name="T12" fmla="*/ 181 w 667"/>
                <a:gd name="T13" fmla="*/ 0 h 116"/>
                <a:gd name="T14" fmla="*/ 136 w 667"/>
                <a:gd name="T15" fmla="*/ 77 h 116"/>
                <a:gd name="T16" fmla="*/ 211 w 667"/>
                <a:gd name="T17" fmla="*/ 111 h 116"/>
                <a:gd name="T18" fmla="*/ 217 w 667"/>
                <a:gd name="T19" fmla="*/ 102 h 116"/>
                <a:gd name="T20" fmla="*/ 214 w 667"/>
                <a:gd name="T21" fmla="*/ 55 h 116"/>
                <a:gd name="T22" fmla="*/ 314 w 667"/>
                <a:gd name="T23" fmla="*/ 0 h 116"/>
                <a:gd name="T24" fmla="*/ 306 w 667"/>
                <a:gd name="T25" fmla="*/ 83 h 116"/>
                <a:gd name="T26" fmla="*/ 250 w 667"/>
                <a:gd name="T27" fmla="*/ 0 h 116"/>
                <a:gd name="T28" fmla="*/ 241 w 667"/>
                <a:gd name="T29" fmla="*/ 108 h 116"/>
                <a:gd name="T30" fmla="*/ 258 w 667"/>
                <a:gd name="T31" fmla="*/ 108 h 116"/>
                <a:gd name="T32" fmla="*/ 305 w 667"/>
                <a:gd name="T33" fmla="*/ 112 h 116"/>
                <a:gd name="T34" fmla="*/ 323 w 667"/>
                <a:gd name="T35" fmla="*/ 108 h 116"/>
                <a:gd name="T36" fmla="*/ 314 w 667"/>
                <a:gd name="T37" fmla="*/ 0 h 116"/>
                <a:gd name="T38" fmla="*/ 96 w 667"/>
                <a:gd name="T39" fmla="*/ 8 h 116"/>
                <a:gd name="T40" fmla="*/ 104 w 667"/>
                <a:gd name="T41" fmla="*/ 116 h 116"/>
                <a:gd name="T42" fmla="*/ 113 w 667"/>
                <a:gd name="T43" fmla="*/ 8 h 116"/>
                <a:gd name="T44" fmla="*/ 39 w 667"/>
                <a:gd name="T45" fmla="*/ 47 h 116"/>
                <a:gd name="T46" fmla="*/ 39 w 667"/>
                <a:gd name="T47" fmla="*/ 15 h 116"/>
                <a:gd name="T48" fmla="*/ 71 w 667"/>
                <a:gd name="T49" fmla="*/ 16 h 116"/>
                <a:gd name="T50" fmla="*/ 40 w 667"/>
                <a:gd name="T51" fmla="*/ 0 h 116"/>
                <a:gd name="T52" fmla="*/ 13 w 667"/>
                <a:gd name="T53" fmla="*/ 52 h 116"/>
                <a:gd name="T54" fmla="*/ 58 w 667"/>
                <a:gd name="T55" fmla="*/ 85 h 116"/>
                <a:gd name="T56" fmla="*/ 13 w 667"/>
                <a:gd name="T57" fmla="*/ 95 h 116"/>
                <a:gd name="T58" fmla="*/ 6 w 667"/>
                <a:gd name="T59" fmla="*/ 108 h 116"/>
                <a:gd name="T60" fmla="*/ 75 w 667"/>
                <a:gd name="T61" fmla="*/ 85 h 116"/>
                <a:gd name="T62" fmla="*/ 396 w 667"/>
                <a:gd name="T63" fmla="*/ 6 h 116"/>
                <a:gd name="T64" fmla="*/ 378 w 667"/>
                <a:gd name="T65" fmla="*/ 6 h 116"/>
                <a:gd name="T66" fmla="*/ 342 w 667"/>
                <a:gd name="T67" fmla="*/ 114 h 116"/>
                <a:gd name="T68" fmla="*/ 355 w 667"/>
                <a:gd name="T69" fmla="*/ 111 h 116"/>
                <a:gd name="T70" fmla="*/ 409 w 667"/>
                <a:gd name="T71" fmla="*/ 85 h 116"/>
                <a:gd name="T72" fmla="*/ 427 w 667"/>
                <a:gd name="T73" fmla="*/ 116 h 116"/>
                <a:gd name="T74" fmla="*/ 434 w 667"/>
                <a:gd name="T75" fmla="*/ 106 h 116"/>
                <a:gd name="T76" fmla="*/ 371 w 667"/>
                <a:gd name="T77" fmla="*/ 70 h 116"/>
                <a:gd name="T78" fmla="*/ 403 w 667"/>
                <a:gd name="T79" fmla="*/ 70 h 116"/>
                <a:gd name="T80" fmla="*/ 625 w 667"/>
                <a:gd name="T81" fmla="*/ 0 h 116"/>
                <a:gd name="T82" fmla="*/ 583 w 667"/>
                <a:gd name="T83" fmla="*/ 79 h 116"/>
                <a:gd name="T84" fmla="*/ 667 w 667"/>
                <a:gd name="T85" fmla="*/ 79 h 116"/>
                <a:gd name="T86" fmla="*/ 625 w 667"/>
                <a:gd name="T87" fmla="*/ 0 h 116"/>
                <a:gd name="T88" fmla="*/ 625 w 667"/>
                <a:gd name="T89" fmla="*/ 102 h 116"/>
                <a:gd name="T90" fmla="*/ 599 w 667"/>
                <a:gd name="T91" fmla="*/ 37 h 116"/>
                <a:gd name="T92" fmla="*/ 650 w 667"/>
                <a:gd name="T93" fmla="*/ 37 h 116"/>
                <a:gd name="T94" fmla="*/ 519 w 667"/>
                <a:gd name="T95" fmla="*/ 1 h 116"/>
                <a:gd name="T96" fmla="*/ 479 w 667"/>
                <a:gd name="T97" fmla="*/ 89 h 116"/>
                <a:gd name="T98" fmla="*/ 439 w 667"/>
                <a:gd name="T99" fmla="*/ 1 h 116"/>
                <a:gd name="T100" fmla="*/ 470 w 667"/>
                <a:gd name="T101" fmla="*/ 110 h 116"/>
                <a:gd name="T102" fmla="*/ 488 w 667"/>
                <a:gd name="T103" fmla="*/ 110 h 116"/>
                <a:gd name="T104" fmla="*/ 519 w 667"/>
                <a:gd name="T105" fmla="*/ 1 h 116"/>
                <a:gd name="T106" fmla="*/ 542 w 667"/>
                <a:gd name="T107" fmla="*/ 8 h 116"/>
                <a:gd name="T108" fmla="*/ 551 w 667"/>
                <a:gd name="T109" fmla="*/ 116 h 116"/>
                <a:gd name="T110" fmla="*/ 559 w 667"/>
                <a:gd name="T111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67" h="116">
                  <a:moveTo>
                    <a:pt x="207" y="52"/>
                  </a:moveTo>
                  <a:cubicBezTo>
                    <a:pt x="183" y="52"/>
                    <a:pt x="183" y="52"/>
                    <a:pt x="183" y="52"/>
                  </a:cubicBezTo>
                  <a:cubicBezTo>
                    <a:pt x="179" y="52"/>
                    <a:pt x="175" y="55"/>
                    <a:pt x="175" y="60"/>
                  </a:cubicBezTo>
                  <a:cubicBezTo>
                    <a:pt x="175" y="64"/>
                    <a:pt x="178" y="67"/>
                    <a:pt x="183" y="67"/>
                  </a:cubicBezTo>
                  <a:cubicBezTo>
                    <a:pt x="201" y="67"/>
                    <a:pt x="201" y="67"/>
                    <a:pt x="201" y="67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5" y="100"/>
                    <a:pt x="189" y="102"/>
                    <a:pt x="181" y="102"/>
                  </a:cubicBezTo>
                  <a:cubicBezTo>
                    <a:pt x="165" y="102"/>
                    <a:pt x="153" y="94"/>
                    <a:pt x="153" y="77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22"/>
                    <a:pt x="165" y="15"/>
                    <a:pt x="181" y="15"/>
                  </a:cubicBezTo>
                  <a:cubicBezTo>
                    <a:pt x="190" y="15"/>
                    <a:pt x="197" y="19"/>
                    <a:pt x="201" y="20"/>
                  </a:cubicBezTo>
                  <a:cubicBezTo>
                    <a:pt x="203" y="21"/>
                    <a:pt x="210" y="22"/>
                    <a:pt x="212" y="17"/>
                  </a:cubicBezTo>
                  <a:cubicBezTo>
                    <a:pt x="214" y="12"/>
                    <a:pt x="210" y="8"/>
                    <a:pt x="209" y="7"/>
                  </a:cubicBezTo>
                  <a:cubicBezTo>
                    <a:pt x="202" y="4"/>
                    <a:pt x="191" y="0"/>
                    <a:pt x="181" y="0"/>
                  </a:cubicBezTo>
                  <a:cubicBezTo>
                    <a:pt x="154" y="0"/>
                    <a:pt x="136" y="16"/>
                    <a:pt x="136" y="40"/>
                  </a:cubicBezTo>
                  <a:cubicBezTo>
                    <a:pt x="136" y="77"/>
                    <a:pt x="136" y="77"/>
                    <a:pt x="136" y="77"/>
                  </a:cubicBezTo>
                  <a:cubicBezTo>
                    <a:pt x="136" y="98"/>
                    <a:pt x="151" y="116"/>
                    <a:pt x="181" y="116"/>
                  </a:cubicBezTo>
                  <a:cubicBezTo>
                    <a:pt x="197" y="116"/>
                    <a:pt x="210" y="111"/>
                    <a:pt x="211" y="111"/>
                  </a:cubicBezTo>
                  <a:cubicBezTo>
                    <a:pt x="213" y="110"/>
                    <a:pt x="215" y="108"/>
                    <a:pt x="216" y="107"/>
                  </a:cubicBezTo>
                  <a:cubicBezTo>
                    <a:pt x="217" y="106"/>
                    <a:pt x="217" y="104"/>
                    <a:pt x="217" y="102"/>
                  </a:cubicBezTo>
                  <a:cubicBezTo>
                    <a:pt x="217" y="62"/>
                    <a:pt x="217" y="62"/>
                    <a:pt x="217" y="62"/>
                  </a:cubicBezTo>
                  <a:cubicBezTo>
                    <a:pt x="217" y="58"/>
                    <a:pt x="216" y="56"/>
                    <a:pt x="214" y="55"/>
                  </a:cubicBezTo>
                  <a:cubicBezTo>
                    <a:pt x="213" y="54"/>
                    <a:pt x="210" y="52"/>
                    <a:pt x="207" y="52"/>
                  </a:cubicBezTo>
                  <a:close/>
                  <a:moveTo>
                    <a:pt x="314" y="0"/>
                  </a:moveTo>
                  <a:cubicBezTo>
                    <a:pt x="310" y="0"/>
                    <a:pt x="306" y="3"/>
                    <a:pt x="306" y="8"/>
                  </a:cubicBezTo>
                  <a:cubicBezTo>
                    <a:pt x="306" y="83"/>
                    <a:pt x="306" y="83"/>
                    <a:pt x="306" y="83"/>
                  </a:cubicBezTo>
                  <a:cubicBezTo>
                    <a:pt x="306" y="83"/>
                    <a:pt x="259" y="6"/>
                    <a:pt x="258" y="5"/>
                  </a:cubicBezTo>
                  <a:cubicBezTo>
                    <a:pt x="257" y="2"/>
                    <a:pt x="254" y="0"/>
                    <a:pt x="250" y="0"/>
                  </a:cubicBezTo>
                  <a:cubicBezTo>
                    <a:pt x="245" y="0"/>
                    <a:pt x="241" y="4"/>
                    <a:pt x="241" y="9"/>
                  </a:cubicBezTo>
                  <a:cubicBezTo>
                    <a:pt x="241" y="108"/>
                    <a:pt x="241" y="108"/>
                    <a:pt x="241" y="108"/>
                  </a:cubicBezTo>
                  <a:cubicBezTo>
                    <a:pt x="241" y="113"/>
                    <a:pt x="245" y="116"/>
                    <a:pt x="249" y="116"/>
                  </a:cubicBezTo>
                  <a:cubicBezTo>
                    <a:pt x="254" y="116"/>
                    <a:pt x="258" y="112"/>
                    <a:pt x="258" y="108"/>
                  </a:cubicBezTo>
                  <a:cubicBezTo>
                    <a:pt x="258" y="34"/>
                    <a:pt x="258" y="34"/>
                    <a:pt x="258" y="34"/>
                  </a:cubicBezTo>
                  <a:cubicBezTo>
                    <a:pt x="258" y="34"/>
                    <a:pt x="305" y="111"/>
                    <a:pt x="305" y="112"/>
                  </a:cubicBezTo>
                  <a:cubicBezTo>
                    <a:pt x="307" y="114"/>
                    <a:pt x="309" y="116"/>
                    <a:pt x="314" y="116"/>
                  </a:cubicBezTo>
                  <a:cubicBezTo>
                    <a:pt x="319" y="116"/>
                    <a:pt x="323" y="113"/>
                    <a:pt x="323" y="108"/>
                  </a:cubicBezTo>
                  <a:cubicBezTo>
                    <a:pt x="323" y="8"/>
                    <a:pt x="323" y="8"/>
                    <a:pt x="323" y="8"/>
                  </a:cubicBezTo>
                  <a:cubicBezTo>
                    <a:pt x="323" y="3"/>
                    <a:pt x="319" y="0"/>
                    <a:pt x="314" y="0"/>
                  </a:cubicBezTo>
                  <a:close/>
                  <a:moveTo>
                    <a:pt x="104" y="0"/>
                  </a:moveTo>
                  <a:cubicBezTo>
                    <a:pt x="100" y="0"/>
                    <a:pt x="96" y="4"/>
                    <a:pt x="96" y="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11"/>
                    <a:pt x="98" y="116"/>
                    <a:pt x="104" y="116"/>
                  </a:cubicBezTo>
                  <a:cubicBezTo>
                    <a:pt x="110" y="116"/>
                    <a:pt x="113" y="111"/>
                    <a:pt x="113" y="10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5"/>
                    <a:pt x="110" y="0"/>
                    <a:pt x="104" y="0"/>
                  </a:cubicBezTo>
                  <a:close/>
                  <a:moveTo>
                    <a:pt x="39" y="47"/>
                  </a:moveTo>
                  <a:cubicBezTo>
                    <a:pt x="29" y="43"/>
                    <a:pt x="18" y="40"/>
                    <a:pt x="18" y="29"/>
                  </a:cubicBezTo>
                  <a:cubicBezTo>
                    <a:pt x="18" y="19"/>
                    <a:pt x="28" y="15"/>
                    <a:pt x="39" y="15"/>
                  </a:cubicBezTo>
                  <a:cubicBezTo>
                    <a:pt x="46" y="15"/>
                    <a:pt x="56" y="18"/>
                    <a:pt x="61" y="20"/>
                  </a:cubicBezTo>
                  <a:cubicBezTo>
                    <a:pt x="64" y="21"/>
                    <a:pt x="70" y="20"/>
                    <a:pt x="71" y="16"/>
                  </a:cubicBezTo>
                  <a:cubicBezTo>
                    <a:pt x="72" y="12"/>
                    <a:pt x="71" y="8"/>
                    <a:pt x="66" y="6"/>
                  </a:cubicBezTo>
                  <a:cubicBezTo>
                    <a:pt x="58" y="3"/>
                    <a:pt x="48" y="0"/>
                    <a:pt x="40" y="0"/>
                  </a:cubicBezTo>
                  <a:cubicBezTo>
                    <a:pt x="23" y="0"/>
                    <a:pt x="1" y="8"/>
                    <a:pt x="1" y="29"/>
                  </a:cubicBezTo>
                  <a:cubicBezTo>
                    <a:pt x="1" y="38"/>
                    <a:pt x="4" y="46"/>
                    <a:pt x="13" y="52"/>
                  </a:cubicBezTo>
                  <a:cubicBezTo>
                    <a:pt x="21" y="57"/>
                    <a:pt x="33" y="61"/>
                    <a:pt x="37" y="63"/>
                  </a:cubicBezTo>
                  <a:cubicBezTo>
                    <a:pt x="50" y="69"/>
                    <a:pt x="59" y="72"/>
                    <a:pt x="58" y="85"/>
                  </a:cubicBezTo>
                  <a:cubicBezTo>
                    <a:pt x="57" y="94"/>
                    <a:pt x="48" y="102"/>
                    <a:pt x="36" y="102"/>
                  </a:cubicBezTo>
                  <a:cubicBezTo>
                    <a:pt x="28" y="102"/>
                    <a:pt x="21" y="99"/>
                    <a:pt x="13" y="95"/>
                  </a:cubicBezTo>
                  <a:cubicBezTo>
                    <a:pt x="11" y="94"/>
                    <a:pt x="5" y="93"/>
                    <a:pt x="3" y="97"/>
                  </a:cubicBezTo>
                  <a:cubicBezTo>
                    <a:pt x="0" y="102"/>
                    <a:pt x="3" y="106"/>
                    <a:pt x="6" y="108"/>
                  </a:cubicBezTo>
                  <a:cubicBezTo>
                    <a:pt x="11" y="111"/>
                    <a:pt x="25" y="116"/>
                    <a:pt x="36" y="116"/>
                  </a:cubicBezTo>
                  <a:cubicBezTo>
                    <a:pt x="65" y="116"/>
                    <a:pt x="75" y="96"/>
                    <a:pt x="75" y="85"/>
                  </a:cubicBezTo>
                  <a:cubicBezTo>
                    <a:pt x="75" y="62"/>
                    <a:pt x="57" y="54"/>
                    <a:pt x="39" y="47"/>
                  </a:cubicBezTo>
                  <a:close/>
                  <a:moveTo>
                    <a:pt x="396" y="6"/>
                  </a:moveTo>
                  <a:cubicBezTo>
                    <a:pt x="394" y="2"/>
                    <a:pt x="390" y="0"/>
                    <a:pt x="387" y="0"/>
                  </a:cubicBezTo>
                  <a:cubicBezTo>
                    <a:pt x="384" y="0"/>
                    <a:pt x="380" y="2"/>
                    <a:pt x="378" y="6"/>
                  </a:cubicBezTo>
                  <a:cubicBezTo>
                    <a:pt x="377" y="8"/>
                    <a:pt x="341" y="104"/>
                    <a:pt x="340" y="106"/>
                  </a:cubicBezTo>
                  <a:cubicBezTo>
                    <a:pt x="338" y="110"/>
                    <a:pt x="342" y="114"/>
                    <a:pt x="342" y="114"/>
                  </a:cubicBezTo>
                  <a:cubicBezTo>
                    <a:pt x="344" y="116"/>
                    <a:pt x="346" y="116"/>
                    <a:pt x="348" y="116"/>
                  </a:cubicBezTo>
                  <a:cubicBezTo>
                    <a:pt x="351" y="116"/>
                    <a:pt x="354" y="114"/>
                    <a:pt x="355" y="111"/>
                  </a:cubicBezTo>
                  <a:cubicBezTo>
                    <a:pt x="356" y="110"/>
                    <a:pt x="365" y="85"/>
                    <a:pt x="365" y="85"/>
                  </a:cubicBezTo>
                  <a:cubicBezTo>
                    <a:pt x="409" y="85"/>
                    <a:pt x="409" y="85"/>
                    <a:pt x="409" y="85"/>
                  </a:cubicBezTo>
                  <a:cubicBezTo>
                    <a:pt x="409" y="85"/>
                    <a:pt x="418" y="110"/>
                    <a:pt x="419" y="111"/>
                  </a:cubicBezTo>
                  <a:cubicBezTo>
                    <a:pt x="420" y="114"/>
                    <a:pt x="423" y="116"/>
                    <a:pt x="427" y="116"/>
                  </a:cubicBezTo>
                  <a:cubicBezTo>
                    <a:pt x="430" y="116"/>
                    <a:pt x="433" y="114"/>
                    <a:pt x="434" y="112"/>
                  </a:cubicBezTo>
                  <a:cubicBezTo>
                    <a:pt x="435" y="110"/>
                    <a:pt x="435" y="108"/>
                    <a:pt x="434" y="106"/>
                  </a:cubicBezTo>
                  <a:cubicBezTo>
                    <a:pt x="434" y="105"/>
                    <a:pt x="397" y="8"/>
                    <a:pt x="396" y="6"/>
                  </a:cubicBezTo>
                  <a:close/>
                  <a:moveTo>
                    <a:pt x="371" y="70"/>
                  </a:moveTo>
                  <a:cubicBezTo>
                    <a:pt x="387" y="27"/>
                    <a:pt x="387" y="27"/>
                    <a:pt x="387" y="27"/>
                  </a:cubicBezTo>
                  <a:cubicBezTo>
                    <a:pt x="403" y="70"/>
                    <a:pt x="403" y="70"/>
                    <a:pt x="403" y="70"/>
                  </a:cubicBezTo>
                  <a:lnTo>
                    <a:pt x="371" y="70"/>
                  </a:lnTo>
                  <a:close/>
                  <a:moveTo>
                    <a:pt x="625" y="0"/>
                  </a:moveTo>
                  <a:cubicBezTo>
                    <a:pt x="600" y="0"/>
                    <a:pt x="583" y="15"/>
                    <a:pt x="583" y="38"/>
                  </a:cubicBezTo>
                  <a:cubicBezTo>
                    <a:pt x="583" y="79"/>
                    <a:pt x="583" y="79"/>
                    <a:pt x="583" y="79"/>
                  </a:cubicBezTo>
                  <a:cubicBezTo>
                    <a:pt x="583" y="103"/>
                    <a:pt x="602" y="116"/>
                    <a:pt x="625" y="116"/>
                  </a:cubicBezTo>
                  <a:cubicBezTo>
                    <a:pt x="652" y="116"/>
                    <a:pt x="667" y="99"/>
                    <a:pt x="667" y="79"/>
                  </a:cubicBezTo>
                  <a:cubicBezTo>
                    <a:pt x="667" y="38"/>
                    <a:pt x="667" y="38"/>
                    <a:pt x="667" y="38"/>
                  </a:cubicBezTo>
                  <a:cubicBezTo>
                    <a:pt x="667" y="17"/>
                    <a:pt x="651" y="0"/>
                    <a:pt x="625" y="0"/>
                  </a:cubicBezTo>
                  <a:close/>
                  <a:moveTo>
                    <a:pt x="650" y="79"/>
                  </a:moveTo>
                  <a:cubicBezTo>
                    <a:pt x="650" y="92"/>
                    <a:pt x="642" y="102"/>
                    <a:pt x="625" y="102"/>
                  </a:cubicBezTo>
                  <a:cubicBezTo>
                    <a:pt x="609" y="102"/>
                    <a:pt x="599" y="93"/>
                    <a:pt x="599" y="79"/>
                  </a:cubicBezTo>
                  <a:cubicBezTo>
                    <a:pt x="599" y="37"/>
                    <a:pt x="599" y="37"/>
                    <a:pt x="599" y="37"/>
                  </a:cubicBezTo>
                  <a:cubicBezTo>
                    <a:pt x="599" y="23"/>
                    <a:pt x="610" y="15"/>
                    <a:pt x="625" y="15"/>
                  </a:cubicBezTo>
                  <a:cubicBezTo>
                    <a:pt x="640" y="15"/>
                    <a:pt x="650" y="23"/>
                    <a:pt x="650" y="37"/>
                  </a:cubicBezTo>
                  <a:lnTo>
                    <a:pt x="650" y="79"/>
                  </a:lnTo>
                  <a:close/>
                  <a:moveTo>
                    <a:pt x="519" y="1"/>
                  </a:moveTo>
                  <a:cubicBezTo>
                    <a:pt x="516" y="0"/>
                    <a:pt x="511" y="0"/>
                    <a:pt x="509" y="5"/>
                  </a:cubicBezTo>
                  <a:cubicBezTo>
                    <a:pt x="509" y="7"/>
                    <a:pt x="479" y="89"/>
                    <a:pt x="479" y="89"/>
                  </a:cubicBezTo>
                  <a:cubicBezTo>
                    <a:pt x="479" y="89"/>
                    <a:pt x="449" y="6"/>
                    <a:pt x="449" y="5"/>
                  </a:cubicBezTo>
                  <a:cubicBezTo>
                    <a:pt x="447" y="1"/>
                    <a:pt x="444" y="0"/>
                    <a:pt x="439" y="1"/>
                  </a:cubicBezTo>
                  <a:cubicBezTo>
                    <a:pt x="433" y="2"/>
                    <a:pt x="432" y="7"/>
                    <a:pt x="433" y="9"/>
                  </a:cubicBezTo>
                  <a:cubicBezTo>
                    <a:pt x="434" y="11"/>
                    <a:pt x="470" y="109"/>
                    <a:pt x="470" y="110"/>
                  </a:cubicBezTo>
                  <a:cubicBezTo>
                    <a:pt x="471" y="114"/>
                    <a:pt x="474" y="116"/>
                    <a:pt x="479" y="116"/>
                  </a:cubicBezTo>
                  <a:cubicBezTo>
                    <a:pt x="485" y="116"/>
                    <a:pt x="487" y="112"/>
                    <a:pt x="488" y="110"/>
                  </a:cubicBezTo>
                  <a:cubicBezTo>
                    <a:pt x="488" y="109"/>
                    <a:pt x="524" y="11"/>
                    <a:pt x="524" y="10"/>
                  </a:cubicBezTo>
                  <a:cubicBezTo>
                    <a:pt x="526" y="6"/>
                    <a:pt x="523" y="2"/>
                    <a:pt x="519" y="1"/>
                  </a:cubicBezTo>
                  <a:close/>
                  <a:moveTo>
                    <a:pt x="551" y="0"/>
                  </a:moveTo>
                  <a:cubicBezTo>
                    <a:pt x="546" y="0"/>
                    <a:pt x="542" y="4"/>
                    <a:pt x="542" y="8"/>
                  </a:cubicBezTo>
                  <a:cubicBezTo>
                    <a:pt x="542" y="108"/>
                    <a:pt x="542" y="108"/>
                    <a:pt x="542" y="108"/>
                  </a:cubicBezTo>
                  <a:cubicBezTo>
                    <a:pt x="542" y="111"/>
                    <a:pt x="545" y="116"/>
                    <a:pt x="551" y="116"/>
                  </a:cubicBezTo>
                  <a:cubicBezTo>
                    <a:pt x="557" y="116"/>
                    <a:pt x="559" y="111"/>
                    <a:pt x="559" y="108"/>
                  </a:cubicBezTo>
                  <a:cubicBezTo>
                    <a:pt x="559" y="8"/>
                    <a:pt x="559" y="8"/>
                    <a:pt x="559" y="8"/>
                  </a:cubicBezTo>
                  <a:cubicBezTo>
                    <a:pt x="559" y="5"/>
                    <a:pt x="556" y="0"/>
                    <a:pt x="55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0632533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914400" y="3256756"/>
            <a:ext cx="3962400" cy="344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/>
              <a:t>Thema der Präsentation</a:t>
            </a:r>
          </a:p>
        </p:txBody>
      </p:sp>
      <p:sp>
        <p:nvSpPr>
          <p:cNvPr id="9" name="Datumsplatzhalter 2"/>
          <p:cNvSpPr>
            <a:spLocks noGrp="1"/>
          </p:cNvSpPr>
          <p:nvPr>
            <p:ph type="dt" idx="1"/>
          </p:nvPr>
        </p:nvSpPr>
        <p:spPr>
          <a:xfrm>
            <a:off x="914400" y="4119791"/>
            <a:ext cx="3962400" cy="3444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March 20, 2015</a:t>
            </a:r>
            <a:endParaRPr lang="de-DE" dirty="0"/>
          </a:p>
        </p:txBody>
      </p:sp>
      <p:sp>
        <p:nvSpPr>
          <p:cNvPr id="10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694476"/>
            <a:ext cx="3962400" cy="247735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1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5294671" y="694476"/>
            <a:ext cx="2934928" cy="55293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914400" y="3688274"/>
            <a:ext cx="3962400" cy="3444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 dirty="0" err="1"/>
              <a:t>Signavio</a:t>
            </a:r>
            <a:endParaRPr lang="de-DE" dirty="0"/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7683909" y="6343907"/>
            <a:ext cx="545689" cy="3444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2D420E13-AA08-485D-828E-7E62FD338F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/>
          <p:cNvCxnSpPr/>
          <p:nvPr/>
        </p:nvCxnSpPr>
        <p:spPr>
          <a:xfrm flipH="1">
            <a:off x="7765024" y="6336533"/>
            <a:ext cx="46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9358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404348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808695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1213043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617391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2021738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2426086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2830434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3234781" algn="l" defTabSz="808695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60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737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0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601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68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4400" y="693738"/>
            <a:ext cx="3962400" cy="24780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45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de-DE"/>
              <a:t>Thema der Präsentation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March 20, 2015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Signavio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D420E13-AA08-485D-828E-7E62FD338FAA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76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1"/>
            <a:ext cx="7451725" cy="6480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Signavio-Partnerprogramm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19626" y="1260474"/>
            <a:ext cx="6543174" cy="403145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295" y="5300465"/>
            <a:ext cx="5674408" cy="56135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8803" indent="0">
              <a:buNone/>
              <a:defRPr/>
            </a:lvl2pPr>
            <a:lvl3pPr marL="777606" indent="0">
              <a:buNone/>
              <a:defRPr/>
            </a:lvl3pPr>
            <a:lvl4pPr marL="1166409" indent="0">
              <a:buNone/>
              <a:defRPr/>
            </a:lvl4pPr>
            <a:lvl5pPr marL="1555212" indent="0">
              <a:buNone/>
              <a:defRPr/>
            </a:lvl5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First Name, Last Name, Position </a:t>
            </a:r>
            <a:r>
              <a:rPr lang="de-DE" dirty="0" err="1"/>
              <a:t>Signavio</a:t>
            </a:r>
            <a:r>
              <a:rPr lang="de-DE" dirty="0"/>
              <a:t> GmbH</a:t>
            </a:r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0" y="5291927"/>
            <a:ext cx="6838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81" y="4448"/>
            <a:ext cx="2921000" cy="6477000"/>
          </a:xfrm>
          <a:prstGeom prst="rect">
            <a:avLst/>
          </a:prstGeom>
        </p:spPr>
      </p:pic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8990013" y="3175"/>
            <a:ext cx="788987" cy="884238"/>
          </a:xfrm>
          <a:prstGeom prst="rect">
            <a:avLst/>
          </a:prstGeom>
          <a:solidFill>
            <a:srgbClr val="AD0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Freeform 5"/>
          <p:cNvSpPr>
            <a:spLocks noEditPoints="1"/>
          </p:cNvSpPr>
          <p:nvPr userDrawn="1"/>
        </p:nvSpPr>
        <p:spPr bwMode="auto">
          <a:xfrm>
            <a:off x="9115425" y="146050"/>
            <a:ext cx="534988" cy="598487"/>
          </a:xfrm>
          <a:custGeom>
            <a:avLst/>
            <a:gdLst>
              <a:gd name="T0" fmla="*/ 2315 w 3568"/>
              <a:gd name="T1" fmla="*/ 1686 h 3983"/>
              <a:gd name="T2" fmla="*/ 60 w 3568"/>
              <a:gd name="T3" fmla="*/ 3922 h 3983"/>
              <a:gd name="T4" fmla="*/ 27 w 3568"/>
              <a:gd name="T5" fmla="*/ 3821 h 3983"/>
              <a:gd name="T6" fmla="*/ 155 w 3568"/>
              <a:gd name="T7" fmla="*/ 3745 h 3983"/>
              <a:gd name="T8" fmla="*/ 484 w 3568"/>
              <a:gd name="T9" fmla="*/ 3334 h 3983"/>
              <a:gd name="T10" fmla="*/ 643 w 3568"/>
              <a:gd name="T11" fmla="*/ 3136 h 3983"/>
              <a:gd name="T12" fmla="*/ 893 w 3568"/>
              <a:gd name="T13" fmla="*/ 2916 h 3983"/>
              <a:gd name="T14" fmla="*/ 825 w 3568"/>
              <a:gd name="T15" fmla="*/ 2573 h 3983"/>
              <a:gd name="T16" fmla="*/ 934 w 3568"/>
              <a:gd name="T17" fmla="*/ 2498 h 3983"/>
              <a:gd name="T18" fmla="*/ 2232 w 3568"/>
              <a:gd name="T19" fmla="*/ 1762 h 3983"/>
              <a:gd name="T20" fmla="*/ 2328 w 3568"/>
              <a:gd name="T21" fmla="*/ 1256 h 3983"/>
              <a:gd name="T22" fmla="*/ 2302 w 3568"/>
              <a:gd name="T23" fmla="*/ 795 h 3983"/>
              <a:gd name="T24" fmla="*/ 2256 w 3568"/>
              <a:gd name="T25" fmla="*/ 620 h 3983"/>
              <a:gd name="T26" fmla="*/ 2400 w 3568"/>
              <a:gd name="T27" fmla="*/ 648 h 3983"/>
              <a:gd name="T28" fmla="*/ 1672 w 3568"/>
              <a:gd name="T29" fmla="*/ 48 h 3983"/>
              <a:gd name="T30" fmla="*/ 1721 w 3568"/>
              <a:gd name="T31" fmla="*/ 20 h 3983"/>
              <a:gd name="T32" fmla="*/ 2623 w 3568"/>
              <a:gd name="T33" fmla="*/ 725 h 3983"/>
              <a:gd name="T34" fmla="*/ 2893 w 3568"/>
              <a:gd name="T35" fmla="*/ 900 h 3983"/>
              <a:gd name="T36" fmla="*/ 3030 w 3568"/>
              <a:gd name="T37" fmla="*/ 1207 h 3983"/>
              <a:gd name="T38" fmla="*/ 3039 w 3568"/>
              <a:gd name="T39" fmla="*/ 1393 h 3983"/>
              <a:gd name="T40" fmla="*/ 2920 w 3568"/>
              <a:gd name="T41" fmla="*/ 1407 h 3983"/>
              <a:gd name="T42" fmla="*/ 2842 w 3568"/>
              <a:gd name="T43" fmla="*/ 1474 h 3983"/>
              <a:gd name="T44" fmla="*/ 3012 w 3568"/>
              <a:gd name="T45" fmla="*/ 1826 h 3983"/>
              <a:gd name="T46" fmla="*/ 3041 w 3568"/>
              <a:gd name="T47" fmla="*/ 1843 h 3983"/>
              <a:gd name="T48" fmla="*/ 3479 w 3568"/>
              <a:gd name="T49" fmla="*/ 1855 h 3983"/>
              <a:gd name="T50" fmla="*/ 3558 w 3568"/>
              <a:gd name="T51" fmla="*/ 1982 h 3983"/>
              <a:gd name="T52" fmla="*/ 2899 w 3568"/>
              <a:gd name="T53" fmla="*/ 2675 h 3983"/>
              <a:gd name="T54" fmla="*/ 2757 w 3568"/>
              <a:gd name="T55" fmla="*/ 2605 h 3983"/>
              <a:gd name="T56" fmla="*/ 2981 w 3568"/>
              <a:gd name="T57" fmla="*/ 2398 h 3983"/>
              <a:gd name="T58" fmla="*/ 3177 w 3568"/>
              <a:gd name="T59" fmla="*/ 2229 h 3983"/>
              <a:gd name="T60" fmla="*/ 3259 w 3568"/>
              <a:gd name="T61" fmla="*/ 2079 h 3983"/>
              <a:gd name="T62" fmla="*/ 3002 w 3568"/>
              <a:gd name="T63" fmla="*/ 2106 h 3983"/>
              <a:gd name="T64" fmla="*/ 2532 w 3568"/>
              <a:gd name="T65" fmla="*/ 2505 h 3983"/>
              <a:gd name="T66" fmla="*/ 1743 w 3568"/>
              <a:gd name="T67" fmla="*/ 2658 h 3983"/>
              <a:gd name="T68" fmla="*/ 1619 w 3568"/>
              <a:gd name="T69" fmla="*/ 2783 h 3983"/>
              <a:gd name="T70" fmla="*/ 694 w 3568"/>
              <a:gd name="T71" fmla="*/ 3336 h 3983"/>
              <a:gd name="T72" fmla="*/ 100 w 3568"/>
              <a:gd name="T73" fmla="*/ 3970 h 3983"/>
              <a:gd name="T74" fmla="*/ 12 w 3568"/>
              <a:gd name="T75" fmla="*/ 3943 h 3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68" h="3983">
                <a:moveTo>
                  <a:pt x="2315" y="1686"/>
                </a:moveTo>
                <a:cubicBezTo>
                  <a:pt x="2315" y="1686"/>
                  <a:pt x="2315" y="1686"/>
                  <a:pt x="2315" y="1686"/>
                </a:cubicBezTo>
                <a:close/>
                <a:moveTo>
                  <a:pt x="60" y="3922"/>
                </a:moveTo>
                <a:cubicBezTo>
                  <a:pt x="60" y="3922"/>
                  <a:pt x="60" y="3922"/>
                  <a:pt x="60" y="3922"/>
                </a:cubicBezTo>
                <a:moveTo>
                  <a:pt x="12" y="3943"/>
                </a:moveTo>
                <a:cubicBezTo>
                  <a:pt x="0" y="3887"/>
                  <a:pt x="19" y="3844"/>
                  <a:pt x="27" y="3821"/>
                </a:cubicBezTo>
                <a:cubicBezTo>
                  <a:pt x="35" y="3798"/>
                  <a:pt x="73" y="3792"/>
                  <a:pt x="90" y="3786"/>
                </a:cubicBezTo>
                <a:cubicBezTo>
                  <a:pt x="107" y="3780"/>
                  <a:pt x="136" y="3765"/>
                  <a:pt x="155" y="3745"/>
                </a:cubicBezTo>
                <a:cubicBezTo>
                  <a:pt x="196" y="3706"/>
                  <a:pt x="257" y="3576"/>
                  <a:pt x="310" y="3518"/>
                </a:cubicBezTo>
                <a:cubicBezTo>
                  <a:pt x="357" y="3469"/>
                  <a:pt x="419" y="3396"/>
                  <a:pt x="484" y="3334"/>
                </a:cubicBezTo>
                <a:cubicBezTo>
                  <a:pt x="541" y="3278"/>
                  <a:pt x="550" y="3225"/>
                  <a:pt x="579" y="3181"/>
                </a:cubicBezTo>
                <a:cubicBezTo>
                  <a:pt x="595" y="3160"/>
                  <a:pt x="614" y="3153"/>
                  <a:pt x="643" y="3136"/>
                </a:cubicBezTo>
                <a:cubicBezTo>
                  <a:pt x="670" y="3121"/>
                  <a:pt x="704" y="3102"/>
                  <a:pt x="738" y="3081"/>
                </a:cubicBezTo>
                <a:cubicBezTo>
                  <a:pt x="807" y="3038"/>
                  <a:pt x="874" y="2980"/>
                  <a:pt x="893" y="2916"/>
                </a:cubicBezTo>
                <a:cubicBezTo>
                  <a:pt x="930" y="2803"/>
                  <a:pt x="991" y="2731"/>
                  <a:pt x="994" y="2661"/>
                </a:cubicBezTo>
                <a:cubicBezTo>
                  <a:pt x="995" y="2635"/>
                  <a:pt x="849" y="2582"/>
                  <a:pt x="825" y="2573"/>
                </a:cubicBezTo>
                <a:cubicBezTo>
                  <a:pt x="807" y="2566"/>
                  <a:pt x="799" y="2557"/>
                  <a:pt x="802" y="2547"/>
                </a:cubicBezTo>
                <a:cubicBezTo>
                  <a:pt x="805" y="2529"/>
                  <a:pt x="823" y="2528"/>
                  <a:pt x="934" y="2498"/>
                </a:cubicBezTo>
                <a:cubicBezTo>
                  <a:pt x="1217" y="2421"/>
                  <a:pt x="1581" y="2214"/>
                  <a:pt x="1703" y="2140"/>
                </a:cubicBezTo>
                <a:cubicBezTo>
                  <a:pt x="1843" y="2055"/>
                  <a:pt x="2174" y="1813"/>
                  <a:pt x="2232" y="1762"/>
                </a:cubicBezTo>
                <a:cubicBezTo>
                  <a:pt x="2290" y="1710"/>
                  <a:pt x="2314" y="1687"/>
                  <a:pt x="2314" y="1687"/>
                </a:cubicBezTo>
                <a:cubicBezTo>
                  <a:pt x="2324" y="1651"/>
                  <a:pt x="2329" y="1413"/>
                  <a:pt x="2328" y="1256"/>
                </a:cubicBezTo>
                <a:cubicBezTo>
                  <a:pt x="2326" y="1099"/>
                  <a:pt x="2349" y="932"/>
                  <a:pt x="2355" y="890"/>
                </a:cubicBezTo>
                <a:cubicBezTo>
                  <a:pt x="2344" y="873"/>
                  <a:pt x="2334" y="857"/>
                  <a:pt x="2302" y="795"/>
                </a:cubicBezTo>
                <a:cubicBezTo>
                  <a:pt x="2269" y="734"/>
                  <a:pt x="2254" y="659"/>
                  <a:pt x="2251" y="644"/>
                </a:cubicBezTo>
                <a:cubicBezTo>
                  <a:pt x="2247" y="629"/>
                  <a:pt x="2253" y="622"/>
                  <a:pt x="2256" y="620"/>
                </a:cubicBezTo>
                <a:cubicBezTo>
                  <a:pt x="2263" y="614"/>
                  <a:pt x="2271" y="614"/>
                  <a:pt x="2288" y="618"/>
                </a:cubicBezTo>
                <a:cubicBezTo>
                  <a:pt x="2300" y="621"/>
                  <a:pt x="2354" y="648"/>
                  <a:pt x="2400" y="648"/>
                </a:cubicBezTo>
                <a:cubicBezTo>
                  <a:pt x="2379" y="503"/>
                  <a:pt x="2287" y="408"/>
                  <a:pt x="2121" y="348"/>
                </a:cubicBezTo>
                <a:cubicBezTo>
                  <a:pt x="1897" y="266"/>
                  <a:pt x="1734" y="168"/>
                  <a:pt x="1672" y="48"/>
                </a:cubicBezTo>
                <a:cubicBezTo>
                  <a:pt x="1664" y="32"/>
                  <a:pt x="1663" y="15"/>
                  <a:pt x="1677" y="7"/>
                </a:cubicBezTo>
                <a:cubicBezTo>
                  <a:pt x="1688" y="0"/>
                  <a:pt x="1704" y="4"/>
                  <a:pt x="1721" y="20"/>
                </a:cubicBezTo>
                <a:cubicBezTo>
                  <a:pt x="1825" y="117"/>
                  <a:pt x="1951" y="155"/>
                  <a:pt x="2190" y="223"/>
                </a:cubicBezTo>
                <a:cubicBezTo>
                  <a:pt x="2450" y="296"/>
                  <a:pt x="2553" y="423"/>
                  <a:pt x="2623" y="725"/>
                </a:cubicBezTo>
                <a:cubicBezTo>
                  <a:pt x="2623" y="725"/>
                  <a:pt x="2684" y="743"/>
                  <a:pt x="2747" y="777"/>
                </a:cubicBezTo>
                <a:cubicBezTo>
                  <a:pt x="2788" y="798"/>
                  <a:pt x="2862" y="841"/>
                  <a:pt x="2893" y="900"/>
                </a:cubicBezTo>
                <a:cubicBezTo>
                  <a:pt x="2938" y="986"/>
                  <a:pt x="2953" y="1052"/>
                  <a:pt x="2976" y="1117"/>
                </a:cubicBezTo>
                <a:cubicBezTo>
                  <a:pt x="2986" y="1145"/>
                  <a:pt x="3008" y="1178"/>
                  <a:pt x="3030" y="1207"/>
                </a:cubicBezTo>
                <a:cubicBezTo>
                  <a:pt x="3051" y="1239"/>
                  <a:pt x="3075" y="1272"/>
                  <a:pt x="3077" y="1295"/>
                </a:cubicBezTo>
                <a:cubicBezTo>
                  <a:pt x="3080" y="1327"/>
                  <a:pt x="3076" y="1364"/>
                  <a:pt x="3039" y="1393"/>
                </a:cubicBezTo>
                <a:cubicBezTo>
                  <a:pt x="3007" y="1420"/>
                  <a:pt x="2994" y="1423"/>
                  <a:pt x="2978" y="1422"/>
                </a:cubicBezTo>
                <a:cubicBezTo>
                  <a:pt x="2962" y="1422"/>
                  <a:pt x="2930" y="1411"/>
                  <a:pt x="2920" y="1407"/>
                </a:cubicBezTo>
                <a:cubicBezTo>
                  <a:pt x="2909" y="1402"/>
                  <a:pt x="2786" y="1346"/>
                  <a:pt x="2788" y="1363"/>
                </a:cubicBezTo>
                <a:cubicBezTo>
                  <a:pt x="2791" y="1380"/>
                  <a:pt x="2814" y="1421"/>
                  <a:pt x="2842" y="1474"/>
                </a:cubicBezTo>
                <a:cubicBezTo>
                  <a:pt x="2869" y="1528"/>
                  <a:pt x="2907" y="1579"/>
                  <a:pt x="2938" y="1636"/>
                </a:cubicBezTo>
                <a:cubicBezTo>
                  <a:pt x="2972" y="1699"/>
                  <a:pt x="2998" y="1787"/>
                  <a:pt x="3012" y="1826"/>
                </a:cubicBezTo>
                <a:cubicBezTo>
                  <a:pt x="3015" y="1834"/>
                  <a:pt x="3020" y="1838"/>
                  <a:pt x="3023" y="1840"/>
                </a:cubicBezTo>
                <a:cubicBezTo>
                  <a:pt x="3028" y="1843"/>
                  <a:pt x="3034" y="1843"/>
                  <a:pt x="3041" y="1843"/>
                </a:cubicBezTo>
                <a:cubicBezTo>
                  <a:pt x="3083" y="1842"/>
                  <a:pt x="3160" y="1843"/>
                  <a:pt x="3188" y="1844"/>
                </a:cubicBezTo>
                <a:cubicBezTo>
                  <a:pt x="3318" y="1846"/>
                  <a:pt x="3462" y="1854"/>
                  <a:pt x="3479" y="1855"/>
                </a:cubicBezTo>
                <a:cubicBezTo>
                  <a:pt x="3514" y="1859"/>
                  <a:pt x="3541" y="1878"/>
                  <a:pt x="3554" y="1902"/>
                </a:cubicBezTo>
                <a:cubicBezTo>
                  <a:pt x="3568" y="1926"/>
                  <a:pt x="3568" y="1967"/>
                  <a:pt x="3558" y="1982"/>
                </a:cubicBezTo>
                <a:cubicBezTo>
                  <a:pt x="3518" y="2045"/>
                  <a:pt x="3401" y="2218"/>
                  <a:pt x="3313" y="2308"/>
                </a:cubicBezTo>
                <a:cubicBezTo>
                  <a:pt x="3225" y="2399"/>
                  <a:pt x="2995" y="2614"/>
                  <a:pt x="2899" y="2675"/>
                </a:cubicBezTo>
                <a:cubicBezTo>
                  <a:pt x="2866" y="2695"/>
                  <a:pt x="2835" y="2710"/>
                  <a:pt x="2817" y="2709"/>
                </a:cubicBezTo>
                <a:cubicBezTo>
                  <a:pt x="2787" y="2707"/>
                  <a:pt x="2761" y="2634"/>
                  <a:pt x="2757" y="2605"/>
                </a:cubicBezTo>
                <a:cubicBezTo>
                  <a:pt x="2752" y="2576"/>
                  <a:pt x="2770" y="2546"/>
                  <a:pt x="2868" y="2501"/>
                </a:cubicBezTo>
                <a:cubicBezTo>
                  <a:pt x="2934" y="2471"/>
                  <a:pt x="2962" y="2431"/>
                  <a:pt x="2981" y="2398"/>
                </a:cubicBezTo>
                <a:cubicBezTo>
                  <a:pt x="3001" y="2364"/>
                  <a:pt x="3038" y="2347"/>
                  <a:pt x="3071" y="2325"/>
                </a:cubicBezTo>
                <a:cubicBezTo>
                  <a:pt x="3103" y="2303"/>
                  <a:pt x="3146" y="2269"/>
                  <a:pt x="3177" y="2229"/>
                </a:cubicBezTo>
                <a:cubicBezTo>
                  <a:pt x="3208" y="2189"/>
                  <a:pt x="3280" y="2080"/>
                  <a:pt x="3280" y="2080"/>
                </a:cubicBezTo>
                <a:cubicBezTo>
                  <a:pt x="3275" y="2079"/>
                  <a:pt x="3271" y="2079"/>
                  <a:pt x="3259" y="2079"/>
                </a:cubicBezTo>
                <a:cubicBezTo>
                  <a:pt x="3203" y="2079"/>
                  <a:pt x="3133" y="2079"/>
                  <a:pt x="3050" y="2094"/>
                </a:cubicBezTo>
                <a:cubicBezTo>
                  <a:pt x="3042" y="2096"/>
                  <a:pt x="3008" y="2103"/>
                  <a:pt x="3002" y="2106"/>
                </a:cubicBezTo>
                <a:cubicBezTo>
                  <a:pt x="2989" y="2111"/>
                  <a:pt x="2920" y="2218"/>
                  <a:pt x="2866" y="2279"/>
                </a:cubicBezTo>
                <a:cubicBezTo>
                  <a:pt x="2795" y="2358"/>
                  <a:pt x="2690" y="2449"/>
                  <a:pt x="2532" y="2505"/>
                </a:cubicBezTo>
                <a:cubicBezTo>
                  <a:pt x="2180" y="2628"/>
                  <a:pt x="1802" y="2644"/>
                  <a:pt x="1751" y="2652"/>
                </a:cubicBezTo>
                <a:cubicBezTo>
                  <a:pt x="1749" y="2653"/>
                  <a:pt x="1746" y="2655"/>
                  <a:pt x="1743" y="2658"/>
                </a:cubicBezTo>
                <a:cubicBezTo>
                  <a:pt x="1736" y="2665"/>
                  <a:pt x="1726" y="2675"/>
                  <a:pt x="1713" y="2687"/>
                </a:cubicBezTo>
                <a:cubicBezTo>
                  <a:pt x="1689" y="2712"/>
                  <a:pt x="1656" y="2746"/>
                  <a:pt x="1619" y="2783"/>
                </a:cubicBezTo>
                <a:cubicBezTo>
                  <a:pt x="1545" y="2857"/>
                  <a:pt x="1454" y="2943"/>
                  <a:pt x="1370" y="2998"/>
                </a:cubicBezTo>
                <a:cubicBezTo>
                  <a:pt x="1202" y="3107"/>
                  <a:pt x="826" y="3241"/>
                  <a:pt x="694" y="3336"/>
                </a:cubicBezTo>
                <a:cubicBezTo>
                  <a:pt x="568" y="3427"/>
                  <a:pt x="406" y="3663"/>
                  <a:pt x="254" y="3835"/>
                </a:cubicBezTo>
                <a:cubicBezTo>
                  <a:pt x="189" y="3907"/>
                  <a:pt x="111" y="3964"/>
                  <a:pt x="100" y="3970"/>
                </a:cubicBezTo>
                <a:cubicBezTo>
                  <a:pt x="89" y="3976"/>
                  <a:pt x="79" y="3983"/>
                  <a:pt x="65" y="3982"/>
                </a:cubicBezTo>
                <a:cubicBezTo>
                  <a:pt x="42" y="3981"/>
                  <a:pt x="19" y="3973"/>
                  <a:pt x="12" y="3943"/>
                </a:cubicBez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9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12000" y="0"/>
            <a:ext cx="8942368" cy="125253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12775" y="3005138"/>
            <a:ext cx="6838950" cy="2437719"/>
          </a:xfrm>
        </p:spPr>
        <p:txBody>
          <a:bodyPr>
            <a:normAutofit/>
          </a:bodyPr>
          <a:lstStyle>
            <a:lvl1pPr marL="0" indent="0">
              <a:lnSpc>
                <a:spcPts val="2450"/>
              </a:lnSpc>
              <a:buNone/>
              <a:defRPr sz="1400">
                <a:solidFill>
                  <a:schemeClr val="bg2"/>
                </a:solidFill>
              </a:defRPr>
            </a:lvl1pPr>
            <a:lvl2pPr marL="674553" indent="-285750">
              <a:lnSpc>
                <a:spcPts val="245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400">
                <a:solidFill>
                  <a:schemeClr val="bg2"/>
                </a:solidFill>
              </a:defRPr>
            </a:lvl2pPr>
            <a:lvl3pPr marL="1063356" indent="-285750">
              <a:buFont typeface="Symbol" panose="05050102010706020507" pitchFamily="18" charset="2"/>
              <a:buChar char="-"/>
              <a:defRPr sz="1400">
                <a:solidFill>
                  <a:schemeClr val="bg2"/>
                </a:solidFill>
              </a:defRPr>
            </a:lvl3pPr>
            <a:lvl4pPr marL="1166409" indent="0">
              <a:buNone/>
              <a:defRPr sz="1400">
                <a:solidFill>
                  <a:schemeClr val="bg2"/>
                </a:solidFill>
              </a:defRPr>
            </a:lvl4pPr>
            <a:lvl5pPr marL="1555212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0948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2 18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0"/>
            <a:ext cx="8942368" cy="125253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612775" y="3005138"/>
            <a:ext cx="6838950" cy="243771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75000"/>
              </a:lnSpc>
              <a:buNone/>
              <a:defRPr sz="1800">
                <a:solidFill>
                  <a:schemeClr val="bg2"/>
                </a:solidFill>
              </a:defRPr>
            </a:lvl1pPr>
            <a:lvl2pPr marL="674553" indent="-285750">
              <a:lnSpc>
                <a:spcPct val="17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bg2"/>
                </a:solidFill>
              </a:defRPr>
            </a:lvl2pPr>
            <a:lvl3pPr marL="1063356" indent="-285750">
              <a:buFont typeface="Symbol" panose="05050102010706020507" pitchFamily="18" charset="2"/>
              <a:buChar char="-"/>
              <a:defRPr sz="1400" baseline="0">
                <a:solidFill>
                  <a:schemeClr val="bg2"/>
                </a:solidFill>
              </a:defRPr>
            </a:lvl3pPr>
            <a:lvl4pPr marL="1166409" indent="0">
              <a:buNone/>
              <a:defRPr sz="1400">
                <a:solidFill>
                  <a:schemeClr val="bg2"/>
                </a:solidFill>
              </a:defRPr>
            </a:lvl4pPr>
            <a:lvl5pPr marL="1555212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>
          <a:xfrm>
            <a:off x="7451725" y="1260475"/>
            <a:ext cx="2914650" cy="460851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0943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3 18pt semib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612000" y="3248978"/>
            <a:ext cx="6839725" cy="2437719"/>
          </a:xfrm>
        </p:spPr>
        <p:txBody>
          <a:bodyPr>
            <a:normAutofit/>
          </a:bodyPr>
          <a:lstStyle>
            <a:lvl1pPr marL="0" indent="0">
              <a:lnSpc>
                <a:spcPct val="175000"/>
              </a:lnSpc>
              <a:buNone/>
              <a:defRPr sz="180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674553" indent="-285750">
              <a:lnSpc>
                <a:spcPct val="17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777606" indent="0">
              <a:buNone/>
              <a:defRPr sz="1400">
                <a:solidFill>
                  <a:schemeClr val="bg2"/>
                </a:solidFill>
              </a:defRPr>
            </a:lvl3pPr>
            <a:lvl4pPr marL="1166409" indent="0">
              <a:buNone/>
              <a:defRPr sz="1400">
                <a:solidFill>
                  <a:schemeClr val="bg2"/>
                </a:solidFill>
              </a:defRPr>
            </a:lvl4pPr>
            <a:lvl5pPr marL="1555212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603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2000" y="1572860"/>
            <a:ext cx="6839725" cy="429612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Screenshot Editor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7632700" y="1399822"/>
            <a:ext cx="2159388" cy="4469166"/>
          </a:xfrm>
          <a:solidFill>
            <a:schemeClr val="tx1">
              <a:lumMod val="95000"/>
            </a:schemeClr>
          </a:solidFill>
        </p:spPr>
        <p:txBody>
          <a:bodyPr lIns="180000" tIns="180000" rIns="180000">
            <a:normAutofit/>
          </a:bodyPr>
          <a:lstStyle>
            <a:lvl1pPr marL="0" indent="0">
              <a:lnSpc>
                <a:spcPct val="100000"/>
              </a:lnSpc>
              <a:buFont typeface="Wingdings" panose="05000000000000000000" pitchFamily="2" charset="2"/>
              <a:buNone/>
              <a:defRPr sz="1400">
                <a:solidFill>
                  <a:schemeClr val="bg2"/>
                </a:solidFill>
              </a:defRPr>
            </a:lvl1pPr>
            <a:lvl2pPr marL="357187" indent="0">
              <a:buNone/>
              <a:defRPr>
                <a:solidFill>
                  <a:schemeClr val="bg2"/>
                </a:solidFill>
              </a:defRPr>
            </a:lvl2pPr>
            <a:lvl3pPr marL="714375" indent="0">
              <a:buNone/>
              <a:defRPr>
                <a:solidFill>
                  <a:schemeClr val="bg2"/>
                </a:solidFill>
              </a:defRPr>
            </a:lvl3pPr>
            <a:lvl4pPr marL="1076325" indent="0">
              <a:buNone/>
              <a:defRPr>
                <a:solidFill>
                  <a:schemeClr val="bg2"/>
                </a:solidFill>
              </a:defRPr>
            </a:lvl4pPr>
            <a:lvl5pPr marL="1431925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Text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611188" y="1399822"/>
            <a:ext cx="6845301" cy="173037"/>
            <a:chOff x="385" y="871"/>
            <a:chExt cx="4312" cy="109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5" y="871"/>
              <a:ext cx="430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90" y="871"/>
              <a:ext cx="4307" cy="109"/>
            </a:xfrm>
            <a:prstGeom prst="rect">
              <a:avLst/>
            </a:pr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82" y="894"/>
              <a:ext cx="2199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407" y="894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494" y="894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4590" y="893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4607" y="910"/>
              <a:ext cx="31" cy="33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>
              <a:off x="4607" y="910"/>
              <a:ext cx="31" cy="33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519" y="914"/>
              <a:ext cx="16" cy="15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 flipH="1">
              <a:off x="519" y="926"/>
              <a:ext cx="16" cy="1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H="1">
              <a:off x="432" y="914"/>
              <a:ext cx="15" cy="15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432" y="926"/>
              <a:ext cx="15" cy="1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803" y="894"/>
              <a:ext cx="893" cy="8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3706" y="894"/>
              <a:ext cx="82" cy="8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748" y="918"/>
              <a:ext cx="0" cy="3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 flipH="1">
              <a:off x="3730" y="936"/>
              <a:ext cx="35" cy="0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605" y="906"/>
              <a:ext cx="6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 err="1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ww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65" y="906"/>
              <a:ext cx="3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w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94" y="906"/>
              <a:ext cx="24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.signavio.com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70584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45">
          <p15:clr>
            <a:srgbClr val="FBAE40"/>
          </p15:clr>
        </p15:guide>
        <p15:guide id="2" pos="61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1574446"/>
            <a:ext cx="9144775" cy="429454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noProof="0" dirty="0"/>
              <a:t>Screenshot Editor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611188" y="1399822"/>
            <a:ext cx="9145589" cy="173037"/>
            <a:chOff x="385" y="871"/>
            <a:chExt cx="5761" cy="109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5" y="871"/>
              <a:ext cx="4309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390" y="871"/>
              <a:ext cx="5756" cy="109"/>
            </a:xfrm>
            <a:prstGeom prst="rect">
              <a:avLst/>
            </a:prstGeom>
            <a:solidFill>
              <a:srgbClr val="7C7C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82" y="894"/>
              <a:ext cx="2199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07" y="894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94" y="894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6042" y="892"/>
              <a:ext cx="65" cy="6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6059" y="909"/>
              <a:ext cx="31" cy="33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H="1">
              <a:off x="6059" y="909"/>
              <a:ext cx="31" cy="33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19" y="914"/>
              <a:ext cx="16" cy="15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>
              <a:off x="519" y="926"/>
              <a:ext cx="16" cy="1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32" y="914"/>
              <a:ext cx="15" cy="15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32" y="926"/>
              <a:ext cx="15" cy="1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2803" y="894"/>
              <a:ext cx="893" cy="8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706" y="894"/>
              <a:ext cx="82" cy="86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3748" y="918"/>
              <a:ext cx="0" cy="36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H="1">
              <a:off x="3730" y="936"/>
              <a:ext cx="35" cy="0"/>
            </a:xfrm>
            <a:prstGeom prst="line">
              <a:avLst/>
            </a:prstGeom>
            <a:noFill/>
            <a:ln w="4763" cap="flat">
              <a:solidFill>
                <a:srgbClr val="4A4A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605" y="906"/>
              <a:ext cx="6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 err="1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ww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665" y="906"/>
              <a:ext cx="31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w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94" y="906"/>
              <a:ext cx="243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de-DE" sz="500" b="0" i="0" u="none" strike="noStrike" cap="none" normalizeH="0" baseline="0" noProof="0" dirty="0">
                  <a:ln>
                    <a:noFill/>
                  </a:ln>
                  <a:solidFill>
                    <a:srgbClr val="3C3C3B"/>
                  </a:solidFill>
                  <a:effectLst/>
                  <a:latin typeface="Vista Sans OT Light" panose="02000503030000020004" pitchFamily="50" charset="0"/>
                </a:rPr>
                <a:t>.signavio.com</a:t>
              </a:r>
              <a:endParaRPr kumimoji="0" lang="en-US" altLang="de-DE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25" name="Foliennummernplatzhalt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95685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45">
          <p15:clr>
            <a:srgbClr val="FBAE40"/>
          </p15:clr>
        </p15:guide>
        <p15:guide id="2" pos="614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611188" y="482885"/>
            <a:ext cx="9144775" cy="538610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noProof="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53988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45">
          <p15:clr>
            <a:srgbClr val="FBAE40"/>
          </p15:clr>
        </p15:guide>
        <p15:guide id="2" pos="614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/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611188" y="1673225"/>
            <a:ext cx="9144775" cy="378142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Screenshot Editor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1012041" y="4307737"/>
            <a:ext cx="2430093" cy="93303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tx2"/>
            </a:solidFill>
            <a:prstDash val="solid"/>
            <a:miter lim="800000"/>
          </a:ln>
        </p:spPr>
        <p:txBody>
          <a:bodyPr wrap="square" lIns="180000" tIns="180000" rIns="180000" bIns="180000" anchor="ctr">
            <a:normAutofit/>
          </a:bodyPr>
          <a:lstStyle>
            <a:lvl1pPr marL="0" indent="0" algn="ctr">
              <a:buNone/>
              <a:defRPr sz="1600" baseline="0">
                <a:solidFill>
                  <a:schemeClr val="accent1"/>
                </a:solidFill>
                <a:latin typeface="Gochi Hand" pitchFamily="2" charset="0"/>
                <a:ea typeface="Gochi Hand" pitchFamily="2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6884038" y="2037779"/>
            <a:ext cx="2430093" cy="933038"/>
          </a:xfrm>
          <a:prstGeom prst="rect">
            <a:avLst/>
          </a:prstGeom>
          <a:solidFill>
            <a:schemeClr val="accent1">
              <a:alpha val="90000"/>
            </a:schemeClr>
          </a:solidFill>
          <a:ln w="19050">
            <a:noFill/>
            <a:prstDash val="dash"/>
            <a:miter lim="800000"/>
          </a:ln>
        </p:spPr>
        <p:txBody>
          <a:bodyPr wrap="square" lIns="180000" tIns="180000" rIns="180000" bIns="180000" anchor="ctr">
            <a:normAutofit/>
          </a:bodyPr>
          <a:lstStyle>
            <a:lvl1pPr marL="0" indent="0" algn="ctr">
              <a:buNone/>
              <a:defRPr sz="1600" baseline="0">
                <a:solidFill>
                  <a:schemeClr val="tx1"/>
                </a:solidFill>
                <a:latin typeface="Gochi Hand" pitchFamily="2" charset="0"/>
                <a:ea typeface="Gochi Hand" pitchFamily="2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4643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45">
          <p15:clr>
            <a:srgbClr val="FBAE40"/>
          </p15:clr>
        </p15:guide>
        <p15:guide id="2" pos="614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0"/>
            <a:ext cx="6839725" cy="1252534"/>
          </a:xfrm>
        </p:spPr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799897" y="3827343"/>
            <a:ext cx="0" cy="18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2916238" y="4010025"/>
            <a:ext cx="6831647" cy="13335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j-lt"/>
              </a:defRPr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2916239" y="5343525"/>
            <a:ext cx="6831646" cy="40909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57187" indent="0">
              <a:buNone/>
              <a:defRPr>
                <a:latin typeface="+mj-lt"/>
              </a:defRPr>
            </a:lvl2pPr>
            <a:lvl3pPr marL="714375" indent="0">
              <a:buNone/>
              <a:defRPr>
                <a:latin typeface="+mj-lt"/>
              </a:defRPr>
            </a:lvl3pPr>
            <a:lvl4pPr marL="1076325" indent="0">
              <a:buNone/>
              <a:defRPr>
                <a:latin typeface="+mj-lt"/>
              </a:defRPr>
            </a:lvl4pPr>
            <a:lvl5pPr marL="1431925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- Company, Country</a:t>
            </a:r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2916238" y="1691202"/>
            <a:ext cx="6831647" cy="13335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j-lt"/>
              </a:defRPr>
            </a:lvl1pPr>
            <a:lvl2pPr marL="357187" indent="0">
              <a:buNone/>
              <a:defRPr/>
            </a:lvl2pPr>
            <a:lvl3pPr marL="714375" indent="0">
              <a:buNone/>
              <a:defRPr/>
            </a:lvl3pPr>
            <a:lvl4pPr marL="1076325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916238" y="3038990"/>
            <a:ext cx="6831647" cy="409098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57187" indent="0">
              <a:buNone/>
              <a:defRPr>
                <a:latin typeface="+mj-lt"/>
              </a:defRPr>
            </a:lvl2pPr>
            <a:lvl3pPr marL="714375" indent="0">
              <a:buNone/>
              <a:defRPr>
                <a:latin typeface="+mj-lt"/>
              </a:defRPr>
            </a:lvl3pPr>
            <a:lvl4pPr marL="1076325" indent="0">
              <a:buNone/>
              <a:defRPr>
                <a:latin typeface="+mj-lt"/>
              </a:defRPr>
            </a:lvl4pPr>
            <a:lvl5pPr marL="1431925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noProof="0" dirty="0"/>
              <a:t>- Company, Country</a:t>
            </a:r>
          </a:p>
        </p:txBody>
      </p:sp>
      <p:cxnSp>
        <p:nvCxnSpPr>
          <p:cNvPr id="20" name="Gerader Verbinder 19"/>
          <p:cNvCxnSpPr/>
          <p:nvPr userDrawn="1"/>
        </p:nvCxnSpPr>
        <p:spPr>
          <a:xfrm>
            <a:off x="2799897" y="1507812"/>
            <a:ext cx="0" cy="180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8294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show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7527549" y="1604842"/>
            <a:ext cx="2247605" cy="900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000" y="0"/>
            <a:ext cx="6839725" cy="1252534"/>
          </a:xfrm>
        </p:spPr>
        <p:txBody>
          <a:bodyPr/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5242027" y="1603474"/>
            <a:ext cx="2317374" cy="900000"/>
          </a:xfrm>
          <a:solidFill>
            <a:schemeClr val="accent1"/>
          </a:solidFill>
        </p:spPr>
        <p:txBody>
          <a:bodyPr lIns="180000" tIns="144000" bIns="72000" anchor="t">
            <a:noAutofit/>
          </a:bodyPr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TT. </a:t>
            </a:r>
            <a:r>
              <a:rPr lang="en-US" noProof="0" dirty="0" err="1"/>
              <a:t>Monat</a:t>
            </a:r>
            <a:endParaRPr lang="en-US" noProof="0" dirty="0"/>
          </a:p>
          <a:p>
            <a:pPr lvl="0"/>
            <a:r>
              <a:rPr lang="en-US" noProof="0" dirty="0"/>
              <a:t>Ort</a:t>
            </a:r>
          </a:p>
        </p:txBody>
      </p:sp>
      <p:sp>
        <p:nvSpPr>
          <p:cNvPr id="44" name="Bildplatzhalter 7"/>
          <p:cNvSpPr>
            <a:spLocks noGrp="1"/>
          </p:cNvSpPr>
          <p:nvPr>
            <p:ph type="pic" sz="quarter" idx="15"/>
          </p:nvPr>
        </p:nvSpPr>
        <p:spPr>
          <a:xfrm>
            <a:off x="7527549" y="2726829"/>
            <a:ext cx="2247605" cy="900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noProof="0" dirty="0"/>
          </a:p>
        </p:txBody>
      </p:sp>
      <p:sp>
        <p:nvSpPr>
          <p:cNvPr id="45" name="Textplatzhalt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5242027" y="2725461"/>
            <a:ext cx="2317374" cy="900000"/>
          </a:xfrm>
          <a:solidFill>
            <a:schemeClr val="accent1"/>
          </a:solidFill>
        </p:spPr>
        <p:txBody>
          <a:bodyPr lIns="180000" tIns="144000" bIns="72000" anchor="t">
            <a:noAutofit/>
          </a:bodyPr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TT. </a:t>
            </a:r>
            <a:r>
              <a:rPr lang="en-US" noProof="0" dirty="0" err="1"/>
              <a:t>Monat</a:t>
            </a:r>
            <a:endParaRPr lang="en-US" noProof="0" dirty="0"/>
          </a:p>
          <a:p>
            <a:pPr lvl="0"/>
            <a:r>
              <a:rPr lang="en-US" noProof="0" dirty="0"/>
              <a:t>Ort</a:t>
            </a:r>
          </a:p>
        </p:txBody>
      </p:sp>
      <p:sp>
        <p:nvSpPr>
          <p:cNvPr id="50" name="Bildplatzhalter 7"/>
          <p:cNvSpPr>
            <a:spLocks noGrp="1"/>
          </p:cNvSpPr>
          <p:nvPr>
            <p:ph type="pic" sz="quarter" idx="17"/>
          </p:nvPr>
        </p:nvSpPr>
        <p:spPr>
          <a:xfrm>
            <a:off x="7505410" y="3845285"/>
            <a:ext cx="2247605" cy="900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noProof="0" dirty="0"/>
          </a:p>
        </p:txBody>
      </p:sp>
      <p:sp>
        <p:nvSpPr>
          <p:cNvPr id="52" name="Textplatzhalt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5219888" y="3847448"/>
            <a:ext cx="2317374" cy="900000"/>
          </a:xfrm>
          <a:solidFill>
            <a:schemeClr val="accent1"/>
          </a:solidFill>
        </p:spPr>
        <p:txBody>
          <a:bodyPr lIns="180000" tIns="144000" bIns="72000" anchor="t">
            <a:noAutofit/>
          </a:bodyPr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TT. </a:t>
            </a:r>
            <a:r>
              <a:rPr lang="en-US" noProof="0" dirty="0" err="1"/>
              <a:t>Monat</a:t>
            </a:r>
            <a:endParaRPr lang="en-US" noProof="0" dirty="0"/>
          </a:p>
          <a:p>
            <a:pPr lvl="0"/>
            <a:r>
              <a:rPr lang="en-US" noProof="0" dirty="0"/>
              <a:t>Ort</a:t>
            </a:r>
          </a:p>
        </p:txBody>
      </p:sp>
      <p:sp>
        <p:nvSpPr>
          <p:cNvPr id="5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7527549" y="4970804"/>
            <a:ext cx="2247605" cy="9000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endParaRPr lang="en-US" noProof="0" dirty="0"/>
          </a:p>
        </p:txBody>
      </p:sp>
      <p:sp>
        <p:nvSpPr>
          <p:cNvPr id="54" name="Textplatzhalt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5242027" y="4969436"/>
            <a:ext cx="2317374" cy="900000"/>
          </a:xfrm>
          <a:solidFill>
            <a:schemeClr val="accent1"/>
          </a:solidFill>
        </p:spPr>
        <p:txBody>
          <a:bodyPr lIns="180000" tIns="144000" bIns="72000" anchor="t">
            <a:noAutofit/>
          </a:bodyPr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TT. </a:t>
            </a:r>
            <a:r>
              <a:rPr lang="en-US" noProof="0" dirty="0" err="1"/>
              <a:t>Monat</a:t>
            </a:r>
            <a:endParaRPr lang="en-US" noProof="0" dirty="0"/>
          </a:p>
          <a:p>
            <a:pPr lvl="0"/>
            <a:r>
              <a:rPr lang="en-US" noProof="0" dirty="0"/>
              <a:t>Ort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  <p:grpSp>
        <p:nvGrpSpPr>
          <p:cNvPr id="13" name="Group 4"/>
          <p:cNvGrpSpPr>
            <a:grpSpLocks noChangeAspect="1"/>
          </p:cNvGrpSpPr>
          <p:nvPr userDrawn="1"/>
        </p:nvGrpSpPr>
        <p:grpSpPr bwMode="auto">
          <a:xfrm>
            <a:off x="1146175" y="1416050"/>
            <a:ext cx="3660775" cy="4232275"/>
            <a:chOff x="722" y="892"/>
            <a:chExt cx="2306" cy="2666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22" y="892"/>
              <a:ext cx="2306" cy="2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722" y="2956"/>
              <a:ext cx="955" cy="605"/>
            </a:xfrm>
            <a:custGeom>
              <a:avLst/>
              <a:gdLst>
                <a:gd name="T0" fmla="*/ 545 w 604"/>
                <a:gd name="T1" fmla="*/ 202 h 383"/>
                <a:gd name="T2" fmla="*/ 525 w 604"/>
                <a:gd name="T3" fmla="*/ 171 h 383"/>
                <a:gd name="T4" fmla="*/ 480 w 604"/>
                <a:gd name="T5" fmla="*/ 150 h 383"/>
                <a:gd name="T6" fmla="*/ 497 w 604"/>
                <a:gd name="T7" fmla="*/ 70 h 383"/>
                <a:gd name="T8" fmla="*/ 463 w 604"/>
                <a:gd name="T9" fmla="*/ 40 h 383"/>
                <a:gd name="T10" fmla="*/ 447 w 604"/>
                <a:gd name="T11" fmla="*/ 39 h 383"/>
                <a:gd name="T12" fmla="*/ 414 w 604"/>
                <a:gd name="T13" fmla="*/ 37 h 383"/>
                <a:gd name="T14" fmla="*/ 395 w 604"/>
                <a:gd name="T15" fmla="*/ 24 h 383"/>
                <a:gd name="T16" fmla="*/ 367 w 604"/>
                <a:gd name="T17" fmla="*/ 11 h 383"/>
                <a:gd name="T18" fmla="*/ 381 w 604"/>
                <a:gd name="T19" fmla="*/ 35 h 383"/>
                <a:gd name="T20" fmla="*/ 365 w 604"/>
                <a:gd name="T21" fmla="*/ 42 h 383"/>
                <a:gd name="T22" fmla="*/ 295 w 604"/>
                <a:gd name="T23" fmla="*/ 38 h 383"/>
                <a:gd name="T24" fmla="*/ 254 w 604"/>
                <a:gd name="T25" fmla="*/ 29 h 383"/>
                <a:gd name="T26" fmla="*/ 250 w 604"/>
                <a:gd name="T27" fmla="*/ 25 h 383"/>
                <a:gd name="T28" fmla="*/ 172 w 604"/>
                <a:gd name="T29" fmla="*/ 28 h 383"/>
                <a:gd name="T30" fmla="*/ 160 w 604"/>
                <a:gd name="T31" fmla="*/ 49 h 383"/>
                <a:gd name="T32" fmla="*/ 178 w 604"/>
                <a:gd name="T33" fmla="*/ 58 h 383"/>
                <a:gd name="T34" fmla="*/ 143 w 604"/>
                <a:gd name="T35" fmla="*/ 84 h 383"/>
                <a:gd name="T36" fmla="*/ 86 w 604"/>
                <a:gd name="T37" fmla="*/ 122 h 383"/>
                <a:gd name="T38" fmla="*/ 37 w 604"/>
                <a:gd name="T39" fmla="*/ 177 h 383"/>
                <a:gd name="T40" fmla="*/ 6 w 604"/>
                <a:gd name="T41" fmla="*/ 254 h 383"/>
                <a:gd name="T42" fmla="*/ 40 w 604"/>
                <a:gd name="T43" fmla="*/ 250 h 383"/>
                <a:gd name="T44" fmla="*/ 110 w 604"/>
                <a:gd name="T45" fmla="*/ 237 h 383"/>
                <a:gd name="T46" fmla="*/ 106 w 604"/>
                <a:gd name="T47" fmla="*/ 274 h 383"/>
                <a:gd name="T48" fmla="*/ 113 w 604"/>
                <a:gd name="T49" fmla="*/ 294 h 383"/>
                <a:gd name="T50" fmla="*/ 132 w 604"/>
                <a:gd name="T51" fmla="*/ 322 h 383"/>
                <a:gd name="T52" fmla="*/ 204 w 604"/>
                <a:gd name="T53" fmla="*/ 321 h 383"/>
                <a:gd name="T54" fmla="*/ 284 w 604"/>
                <a:gd name="T55" fmla="*/ 296 h 383"/>
                <a:gd name="T56" fmla="*/ 328 w 604"/>
                <a:gd name="T57" fmla="*/ 249 h 383"/>
                <a:gd name="T58" fmla="*/ 323 w 604"/>
                <a:gd name="T59" fmla="*/ 289 h 383"/>
                <a:gd name="T60" fmla="*/ 358 w 604"/>
                <a:gd name="T61" fmla="*/ 344 h 383"/>
                <a:gd name="T62" fmla="*/ 386 w 604"/>
                <a:gd name="T63" fmla="*/ 380 h 383"/>
                <a:gd name="T64" fmla="*/ 433 w 604"/>
                <a:gd name="T65" fmla="*/ 292 h 383"/>
                <a:gd name="T66" fmla="*/ 433 w 604"/>
                <a:gd name="T67" fmla="*/ 260 h 383"/>
                <a:gd name="T68" fmla="*/ 458 w 604"/>
                <a:gd name="T69" fmla="*/ 257 h 383"/>
                <a:gd name="T70" fmla="*/ 519 w 604"/>
                <a:gd name="T71" fmla="*/ 290 h 383"/>
                <a:gd name="T72" fmla="*/ 536 w 604"/>
                <a:gd name="T73" fmla="*/ 321 h 383"/>
                <a:gd name="T74" fmla="*/ 547 w 604"/>
                <a:gd name="T75" fmla="*/ 287 h 383"/>
                <a:gd name="T76" fmla="*/ 586 w 604"/>
                <a:gd name="T77" fmla="*/ 270 h 383"/>
                <a:gd name="T78" fmla="*/ 581 w 604"/>
                <a:gd name="T79" fmla="*/ 241 h 383"/>
                <a:gd name="T80" fmla="*/ 590 w 604"/>
                <a:gd name="T81" fmla="*/ 18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4" h="383">
                  <a:moveTo>
                    <a:pt x="590" y="182"/>
                  </a:moveTo>
                  <a:cubicBezTo>
                    <a:pt x="576" y="178"/>
                    <a:pt x="566" y="212"/>
                    <a:pt x="545" y="202"/>
                  </a:cubicBezTo>
                  <a:cubicBezTo>
                    <a:pt x="540" y="200"/>
                    <a:pt x="524" y="185"/>
                    <a:pt x="522" y="180"/>
                  </a:cubicBezTo>
                  <a:cubicBezTo>
                    <a:pt x="525" y="171"/>
                    <a:pt x="525" y="171"/>
                    <a:pt x="525" y="171"/>
                  </a:cubicBezTo>
                  <a:cubicBezTo>
                    <a:pt x="515" y="161"/>
                    <a:pt x="484" y="169"/>
                    <a:pt x="475" y="158"/>
                  </a:cubicBezTo>
                  <a:cubicBezTo>
                    <a:pt x="473" y="156"/>
                    <a:pt x="480" y="153"/>
                    <a:pt x="480" y="150"/>
                  </a:cubicBezTo>
                  <a:cubicBezTo>
                    <a:pt x="488" y="112"/>
                    <a:pt x="476" y="129"/>
                    <a:pt x="506" y="99"/>
                  </a:cubicBezTo>
                  <a:cubicBezTo>
                    <a:pt x="512" y="93"/>
                    <a:pt x="497" y="76"/>
                    <a:pt x="497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487" y="64"/>
                    <a:pt x="478" y="46"/>
                    <a:pt x="463" y="40"/>
                  </a:cubicBezTo>
                  <a:cubicBezTo>
                    <a:pt x="460" y="39"/>
                    <a:pt x="458" y="40"/>
                    <a:pt x="455" y="40"/>
                  </a:cubicBezTo>
                  <a:cubicBezTo>
                    <a:pt x="452" y="39"/>
                    <a:pt x="449" y="39"/>
                    <a:pt x="447" y="39"/>
                  </a:cubicBezTo>
                  <a:cubicBezTo>
                    <a:pt x="439" y="38"/>
                    <a:pt x="431" y="38"/>
                    <a:pt x="423" y="37"/>
                  </a:cubicBezTo>
                  <a:cubicBezTo>
                    <a:pt x="420" y="37"/>
                    <a:pt x="417" y="38"/>
                    <a:pt x="414" y="37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4"/>
                    <a:pt x="398" y="33"/>
                    <a:pt x="395" y="24"/>
                  </a:cubicBezTo>
                  <a:cubicBezTo>
                    <a:pt x="399" y="12"/>
                    <a:pt x="399" y="12"/>
                    <a:pt x="399" y="12"/>
                  </a:cubicBezTo>
                  <a:cubicBezTo>
                    <a:pt x="392" y="0"/>
                    <a:pt x="375" y="6"/>
                    <a:pt x="367" y="11"/>
                  </a:cubicBezTo>
                  <a:cubicBezTo>
                    <a:pt x="363" y="14"/>
                    <a:pt x="357" y="14"/>
                    <a:pt x="355" y="19"/>
                  </a:cubicBezTo>
                  <a:cubicBezTo>
                    <a:pt x="351" y="29"/>
                    <a:pt x="391" y="28"/>
                    <a:pt x="381" y="35"/>
                  </a:cubicBezTo>
                  <a:cubicBezTo>
                    <a:pt x="381" y="35"/>
                    <a:pt x="366" y="33"/>
                    <a:pt x="366" y="33"/>
                  </a:cubicBezTo>
                  <a:cubicBezTo>
                    <a:pt x="363" y="34"/>
                    <a:pt x="367" y="41"/>
                    <a:pt x="365" y="42"/>
                  </a:cubicBezTo>
                  <a:cubicBezTo>
                    <a:pt x="349" y="51"/>
                    <a:pt x="339" y="32"/>
                    <a:pt x="328" y="30"/>
                  </a:cubicBezTo>
                  <a:cubicBezTo>
                    <a:pt x="318" y="29"/>
                    <a:pt x="305" y="40"/>
                    <a:pt x="295" y="38"/>
                  </a:cubicBezTo>
                  <a:cubicBezTo>
                    <a:pt x="288" y="37"/>
                    <a:pt x="286" y="30"/>
                    <a:pt x="279" y="29"/>
                  </a:cubicBezTo>
                  <a:cubicBezTo>
                    <a:pt x="271" y="28"/>
                    <a:pt x="251" y="37"/>
                    <a:pt x="254" y="29"/>
                  </a:cubicBezTo>
                  <a:cubicBezTo>
                    <a:pt x="254" y="26"/>
                    <a:pt x="260" y="26"/>
                    <a:pt x="261" y="23"/>
                  </a:cubicBezTo>
                  <a:cubicBezTo>
                    <a:pt x="262" y="20"/>
                    <a:pt x="253" y="27"/>
                    <a:pt x="250" y="25"/>
                  </a:cubicBezTo>
                  <a:cubicBezTo>
                    <a:pt x="243" y="31"/>
                    <a:pt x="231" y="48"/>
                    <a:pt x="223" y="49"/>
                  </a:cubicBezTo>
                  <a:cubicBezTo>
                    <a:pt x="195" y="54"/>
                    <a:pt x="200" y="18"/>
                    <a:pt x="172" y="28"/>
                  </a:cubicBezTo>
                  <a:cubicBezTo>
                    <a:pt x="173" y="38"/>
                    <a:pt x="173" y="38"/>
                    <a:pt x="173" y="38"/>
                  </a:cubicBezTo>
                  <a:cubicBezTo>
                    <a:pt x="173" y="38"/>
                    <a:pt x="161" y="46"/>
                    <a:pt x="160" y="49"/>
                  </a:cubicBezTo>
                  <a:cubicBezTo>
                    <a:pt x="159" y="57"/>
                    <a:pt x="170" y="53"/>
                    <a:pt x="172" y="54"/>
                  </a:cubicBezTo>
                  <a:cubicBezTo>
                    <a:pt x="175" y="54"/>
                    <a:pt x="178" y="56"/>
                    <a:pt x="178" y="58"/>
                  </a:cubicBezTo>
                  <a:cubicBezTo>
                    <a:pt x="179" y="60"/>
                    <a:pt x="176" y="61"/>
                    <a:pt x="174" y="62"/>
                  </a:cubicBezTo>
                  <a:cubicBezTo>
                    <a:pt x="170" y="67"/>
                    <a:pt x="153" y="73"/>
                    <a:pt x="143" y="84"/>
                  </a:cubicBezTo>
                  <a:cubicBezTo>
                    <a:pt x="135" y="91"/>
                    <a:pt x="129" y="102"/>
                    <a:pt x="122" y="109"/>
                  </a:cubicBezTo>
                  <a:cubicBezTo>
                    <a:pt x="115" y="117"/>
                    <a:pt x="92" y="114"/>
                    <a:pt x="86" y="122"/>
                  </a:cubicBezTo>
                  <a:cubicBezTo>
                    <a:pt x="80" y="129"/>
                    <a:pt x="87" y="145"/>
                    <a:pt x="83" y="153"/>
                  </a:cubicBezTo>
                  <a:cubicBezTo>
                    <a:pt x="75" y="165"/>
                    <a:pt x="47" y="166"/>
                    <a:pt x="37" y="177"/>
                  </a:cubicBezTo>
                  <a:cubicBezTo>
                    <a:pt x="25" y="191"/>
                    <a:pt x="31" y="236"/>
                    <a:pt x="24" y="241"/>
                  </a:cubicBezTo>
                  <a:cubicBezTo>
                    <a:pt x="14" y="249"/>
                    <a:pt x="10" y="232"/>
                    <a:pt x="6" y="254"/>
                  </a:cubicBezTo>
                  <a:cubicBezTo>
                    <a:pt x="6" y="256"/>
                    <a:pt x="0" y="257"/>
                    <a:pt x="1" y="259"/>
                  </a:cubicBezTo>
                  <a:cubicBezTo>
                    <a:pt x="5" y="270"/>
                    <a:pt x="35" y="253"/>
                    <a:pt x="40" y="250"/>
                  </a:cubicBezTo>
                  <a:cubicBezTo>
                    <a:pt x="50" y="243"/>
                    <a:pt x="35" y="204"/>
                    <a:pt x="96" y="212"/>
                  </a:cubicBezTo>
                  <a:cubicBezTo>
                    <a:pt x="129" y="217"/>
                    <a:pt x="111" y="225"/>
                    <a:pt x="110" y="237"/>
                  </a:cubicBezTo>
                  <a:cubicBezTo>
                    <a:pt x="109" y="242"/>
                    <a:pt x="119" y="249"/>
                    <a:pt x="118" y="254"/>
                  </a:cubicBezTo>
                  <a:cubicBezTo>
                    <a:pt x="117" y="259"/>
                    <a:pt x="102" y="266"/>
                    <a:pt x="106" y="274"/>
                  </a:cubicBezTo>
                  <a:cubicBezTo>
                    <a:pt x="108" y="278"/>
                    <a:pt x="117" y="275"/>
                    <a:pt x="118" y="279"/>
                  </a:cubicBezTo>
                  <a:cubicBezTo>
                    <a:pt x="120" y="284"/>
                    <a:pt x="109" y="291"/>
                    <a:pt x="113" y="294"/>
                  </a:cubicBezTo>
                  <a:cubicBezTo>
                    <a:pt x="116" y="296"/>
                    <a:pt x="120" y="291"/>
                    <a:pt x="123" y="293"/>
                  </a:cubicBezTo>
                  <a:cubicBezTo>
                    <a:pt x="129" y="296"/>
                    <a:pt x="128" y="312"/>
                    <a:pt x="132" y="322"/>
                  </a:cubicBezTo>
                  <a:cubicBezTo>
                    <a:pt x="134" y="326"/>
                    <a:pt x="136" y="329"/>
                    <a:pt x="138" y="330"/>
                  </a:cubicBezTo>
                  <a:cubicBezTo>
                    <a:pt x="159" y="340"/>
                    <a:pt x="185" y="322"/>
                    <a:pt x="204" y="321"/>
                  </a:cubicBezTo>
                  <a:cubicBezTo>
                    <a:pt x="215" y="321"/>
                    <a:pt x="227" y="340"/>
                    <a:pt x="236" y="339"/>
                  </a:cubicBezTo>
                  <a:cubicBezTo>
                    <a:pt x="239" y="339"/>
                    <a:pt x="283" y="303"/>
                    <a:pt x="284" y="296"/>
                  </a:cubicBezTo>
                  <a:cubicBezTo>
                    <a:pt x="287" y="283"/>
                    <a:pt x="266" y="285"/>
                    <a:pt x="284" y="274"/>
                  </a:cubicBezTo>
                  <a:cubicBezTo>
                    <a:pt x="288" y="271"/>
                    <a:pt x="325" y="245"/>
                    <a:pt x="328" y="249"/>
                  </a:cubicBezTo>
                  <a:cubicBezTo>
                    <a:pt x="330" y="250"/>
                    <a:pt x="328" y="254"/>
                    <a:pt x="328" y="257"/>
                  </a:cubicBezTo>
                  <a:cubicBezTo>
                    <a:pt x="327" y="264"/>
                    <a:pt x="321" y="282"/>
                    <a:pt x="323" y="289"/>
                  </a:cubicBezTo>
                  <a:cubicBezTo>
                    <a:pt x="326" y="304"/>
                    <a:pt x="369" y="328"/>
                    <a:pt x="369" y="330"/>
                  </a:cubicBezTo>
                  <a:cubicBezTo>
                    <a:pt x="368" y="336"/>
                    <a:pt x="358" y="338"/>
                    <a:pt x="358" y="344"/>
                  </a:cubicBezTo>
                  <a:cubicBezTo>
                    <a:pt x="373" y="353"/>
                    <a:pt x="373" y="353"/>
                    <a:pt x="373" y="353"/>
                  </a:cubicBezTo>
                  <a:cubicBezTo>
                    <a:pt x="377" y="358"/>
                    <a:pt x="374" y="383"/>
                    <a:pt x="386" y="380"/>
                  </a:cubicBezTo>
                  <a:cubicBezTo>
                    <a:pt x="404" y="376"/>
                    <a:pt x="386" y="357"/>
                    <a:pt x="386" y="351"/>
                  </a:cubicBezTo>
                  <a:cubicBezTo>
                    <a:pt x="384" y="326"/>
                    <a:pt x="426" y="311"/>
                    <a:pt x="433" y="292"/>
                  </a:cubicBezTo>
                  <a:cubicBezTo>
                    <a:pt x="436" y="286"/>
                    <a:pt x="433" y="274"/>
                    <a:pt x="433" y="268"/>
                  </a:cubicBezTo>
                  <a:cubicBezTo>
                    <a:pt x="433" y="265"/>
                    <a:pt x="432" y="262"/>
                    <a:pt x="433" y="260"/>
                  </a:cubicBezTo>
                  <a:cubicBezTo>
                    <a:pt x="443" y="246"/>
                    <a:pt x="449" y="265"/>
                    <a:pt x="450" y="265"/>
                  </a:cubicBezTo>
                  <a:cubicBezTo>
                    <a:pt x="454" y="266"/>
                    <a:pt x="455" y="254"/>
                    <a:pt x="458" y="257"/>
                  </a:cubicBezTo>
                  <a:cubicBezTo>
                    <a:pt x="470" y="269"/>
                    <a:pt x="451" y="291"/>
                    <a:pt x="474" y="300"/>
                  </a:cubicBezTo>
                  <a:cubicBezTo>
                    <a:pt x="487" y="305"/>
                    <a:pt x="503" y="280"/>
                    <a:pt x="519" y="290"/>
                  </a:cubicBezTo>
                  <a:cubicBezTo>
                    <a:pt x="526" y="295"/>
                    <a:pt x="522" y="319"/>
                    <a:pt x="530" y="323"/>
                  </a:cubicBezTo>
                  <a:cubicBezTo>
                    <a:pt x="532" y="324"/>
                    <a:pt x="534" y="321"/>
                    <a:pt x="536" y="321"/>
                  </a:cubicBezTo>
                  <a:cubicBezTo>
                    <a:pt x="554" y="315"/>
                    <a:pt x="538" y="314"/>
                    <a:pt x="539" y="302"/>
                  </a:cubicBezTo>
                  <a:cubicBezTo>
                    <a:pt x="539" y="302"/>
                    <a:pt x="547" y="287"/>
                    <a:pt x="547" y="287"/>
                  </a:cubicBezTo>
                  <a:cubicBezTo>
                    <a:pt x="547" y="282"/>
                    <a:pt x="520" y="262"/>
                    <a:pt x="543" y="249"/>
                  </a:cubicBezTo>
                  <a:cubicBezTo>
                    <a:pt x="567" y="236"/>
                    <a:pt x="563" y="277"/>
                    <a:pt x="586" y="270"/>
                  </a:cubicBezTo>
                  <a:cubicBezTo>
                    <a:pt x="591" y="261"/>
                    <a:pt x="591" y="261"/>
                    <a:pt x="591" y="261"/>
                  </a:cubicBezTo>
                  <a:cubicBezTo>
                    <a:pt x="594" y="249"/>
                    <a:pt x="578" y="251"/>
                    <a:pt x="581" y="241"/>
                  </a:cubicBezTo>
                  <a:cubicBezTo>
                    <a:pt x="584" y="229"/>
                    <a:pt x="592" y="220"/>
                    <a:pt x="595" y="207"/>
                  </a:cubicBezTo>
                  <a:cubicBezTo>
                    <a:pt x="594" y="202"/>
                    <a:pt x="604" y="186"/>
                    <a:pt x="590" y="182"/>
                  </a:cubicBez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470" y="2729"/>
              <a:ext cx="1560" cy="775"/>
            </a:xfrm>
            <a:custGeom>
              <a:avLst/>
              <a:gdLst>
                <a:gd name="T0" fmla="*/ 890 w 986"/>
                <a:gd name="T1" fmla="*/ 354 h 490"/>
                <a:gd name="T2" fmla="*/ 892 w 986"/>
                <a:gd name="T3" fmla="*/ 314 h 490"/>
                <a:gd name="T4" fmla="*/ 895 w 986"/>
                <a:gd name="T5" fmla="*/ 258 h 490"/>
                <a:gd name="T6" fmla="*/ 975 w 986"/>
                <a:gd name="T7" fmla="*/ 258 h 490"/>
                <a:gd name="T8" fmla="*/ 967 w 986"/>
                <a:gd name="T9" fmla="*/ 229 h 490"/>
                <a:gd name="T10" fmla="*/ 986 w 986"/>
                <a:gd name="T11" fmla="*/ 201 h 490"/>
                <a:gd name="T12" fmla="*/ 965 w 986"/>
                <a:gd name="T13" fmla="*/ 173 h 490"/>
                <a:gd name="T14" fmla="*/ 948 w 986"/>
                <a:gd name="T15" fmla="*/ 135 h 490"/>
                <a:gd name="T16" fmla="*/ 964 w 986"/>
                <a:gd name="T17" fmla="*/ 88 h 490"/>
                <a:gd name="T18" fmla="*/ 957 w 986"/>
                <a:gd name="T19" fmla="*/ 66 h 490"/>
                <a:gd name="T20" fmla="*/ 914 w 986"/>
                <a:gd name="T21" fmla="*/ 49 h 490"/>
                <a:gd name="T22" fmla="*/ 783 w 986"/>
                <a:gd name="T23" fmla="*/ 16 h 490"/>
                <a:gd name="T24" fmla="*/ 733 w 986"/>
                <a:gd name="T25" fmla="*/ 3 h 490"/>
                <a:gd name="T26" fmla="*/ 720 w 986"/>
                <a:gd name="T27" fmla="*/ 48 h 490"/>
                <a:gd name="T28" fmla="*/ 685 w 986"/>
                <a:gd name="T29" fmla="*/ 80 h 490"/>
                <a:gd name="T30" fmla="*/ 645 w 986"/>
                <a:gd name="T31" fmla="*/ 77 h 490"/>
                <a:gd name="T32" fmla="*/ 605 w 986"/>
                <a:gd name="T33" fmla="*/ 56 h 490"/>
                <a:gd name="T34" fmla="*/ 578 w 986"/>
                <a:gd name="T35" fmla="*/ 38 h 490"/>
                <a:gd name="T36" fmla="*/ 529 w 986"/>
                <a:gd name="T37" fmla="*/ 72 h 490"/>
                <a:gd name="T38" fmla="*/ 435 w 986"/>
                <a:gd name="T39" fmla="*/ 148 h 490"/>
                <a:gd name="T40" fmla="*/ 449 w 986"/>
                <a:gd name="T41" fmla="*/ 225 h 490"/>
                <a:gd name="T42" fmla="*/ 434 w 986"/>
                <a:gd name="T43" fmla="*/ 255 h 490"/>
                <a:gd name="T44" fmla="*/ 395 w 986"/>
                <a:gd name="T45" fmla="*/ 236 h 490"/>
                <a:gd name="T46" fmla="*/ 381 w 986"/>
                <a:gd name="T47" fmla="*/ 222 h 490"/>
                <a:gd name="T48" fmla="*/ 366 w 986"/>
                <a:gd name="T49" fmla="*/ 211 h 490"/>
                <a:gd name="T50" fmla="*/ 341 w 986"/>
                <a:gd name="T51" fmla="*/ 235 h 490"/>
                <a:gd name="T52" fmla="*/ 294 w 986"/>
                <a:gd name="T53" fmla="*/ 232 h 490"/>
                <a:gd name="T54" fmla="*/ 276 w 986"/>
                <a:gd name="T55" fmla="*/ 246 h 490"/>
                <a:gd name="T56" fmla="*/ 257 w 986"/>
                <a:gd name="T57" fmla="*/ 244 h 490"/>
                <a:gd name="T58" fmla="*/ 198 w 986"/>
                <a:gd name="T59" fmla="*/ 259 h 490"/>
                <a:gd name="T60" fmla="*/ 187 w 986"/>
                <a:gd name="T61" fmla="*/ 239 h 490"/>
                <a:gd name="T62" fmla="*/ 138 w 986"/>
                <a:gd name="T63" fmla="*/ 221 h 490"/>
                <a:gd name="T64" fmla="*/ 94 w 986"/>
                <a:gd name="T65" fmla="*/ 269 h 490"/>
                <a:gd name="T66" fmla="*/ 86 w 986"/>
                <a:gd name="T67" fmla="*/ 249 h 490"/>
                <a:gd name="T68" fmla="*/ 75 w 986"/>
                <a:gd name="T69" fmla="*/ 216 h 490"/>
                <a:gd name="T70" fmla="*/ 57 w 986"/>
                <a:gd name="T71" fmla="*/ 205 h 490"/>
                <a:gd name="T72" fmla="*/ 25 w 986"/>
                <a:gd name="T73" fmla="*/ 215 h 490"/>
                <a:gd name="T74" fmla="*/ 7 w 986"/>
                <a:gd name="T75" fmla="*/ 293 h 490"/>
                <a:gd name="T76" fmla="*/ 52 w 986"/>
                <a:gd name="T77" fmla="*/ 314 h 490"/>
                <a:gd name="T78" fmla="*/ 72 w 986"/>
                <a:gd name="T79" fmla="*/ 345 h 490"/>
                <a:gd name="T80" fmla="*/ 122 w 986"/>
                <a:gd name="T81" fmla="*/ 350 h 490"/>
                <a:gd name="T82" fmla="*/ 123 w 986"/>
                <a:gd name="T83" fmla="*/ 351 h 490"/>
                <a:gd name="T84" fmla="*/ 155 w 986"/>
                <a:gd name="T85" fmla="*/ 368 h 490"/>
                <a:gd name="T86" fmla="*/ 214 w 986"/>
                <a:gd name="T87" fmla="*/ 343 h 490"/>
                <a:gd name="T88" fmla="*/ 348 w 986"/>
                <a:gd name="T89" fmla="*/ 339 h 490"/>
                <a:gd name="T90" fmla="*/ 338 w 986"/>
                <a:gd name="T91" fmla="*/ 365 h 490"/>
                <a:gd name="T92" fmla="*/ 353 w 986"/>
                <a:gd name="T93" fmla="*/ 392 h 490"/>
                <a:gd name="T94" fmla="*/ 371 w 986"/>
                <a:gd name="T95" fmla="*/ 409 h 490"/>
                <a:gd name="T96" fmla="*/ 579 w 986"/>
                <a:gd name="T97" fmla="*/ 467 h 490"/>
                <a:gd name="T98" fmla="*/ 624 w 986"/>
                <a:gd name="T99" fmla="*/ 477 h 490"/>
                <a:gd name="T100" fmla="*/ 674 w 986"/>
                <a:gd name="T101" fmla="*/ 468 h 490"/>
                <a:gd name="T102" fmla="*/ 763 w 986"/>
                <a:gd name="T103" fmla="*/ 454 h 490"/>
                <a:gd name="T104" fmla="*/ 824 w 986"/>
                <a:gd name="T105" fmla="*/ 447 h 490"/>
                <a:gd name="T106" fmla="*/ 845 w 986"/>
                <a:gd name="T107" fmla="*/ 412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6" h="490">
                  <a:moveTo>
                    <a:pt x="900" y="364"/>
                  </a:moveTo>
                  <a:cubicBezTo>
                    <a:pt x="902" y="360"/>
                    <a:pt x="890" y="363"/>
                    <a:pt x="890" y="354"/>
                  </a:cubicBezTo>
                  <a:cubicBezTo>
                    <a:pt x="889" y="341"/>
                    <a:pt x="895" y="344"/>
                    <a:pt x="897" y="336"/>
                  </a:cubicBezTo>
                  <a:cubicBezTo>
                    <a:pt x="899" y="331"/>
                    <a:pt x="889" y="318"/>
                    <a:pt x="892" y="314"/>
                  </a:cubicBezTo>
                  <a:cubicBezTo>
                    <a:pt x="900" y="302"/>
                    <a:pt x="924" y="312"/>
                    <a:pt x="927" y="290"/>
                  </a:cubicBezTo>
                  <a:cubicBezTo>
                    <a:pt x="930" y="271"/>
                    <a:pt x="889" y="263"/>
                    <a:pt x="895" y="258"/>
                  </a:cubicBezTo>
                  <a:cubicBezTo>
                    <a:pt x="917" y="236"/>
                    <a:pt x="921" y="257"/>
                    <a:pt x="934" y="262"/>
                  </a:cubicBezTo>
                  <a:cubicBezTo>
                    <a:pt x="938" y="264"/>
                    <a:pt x="973" y="260"/>
                    <a:pt x="975" y="258"/>
                  </a:cubicBezTo>
                  <a:cubicBezTo>
                    <a:pt x="976" y="256"/>
                    <a:pt x="972" y="235"/>
                    <a:pt x="971" y="233"/>
                  </a:cubicBezTo>
                  <a:cubicBezTo>
                    <a:pt x="971" y="231"/>
                    <a:pt x="966" y="231"/>
                    <a:pt x="967" y="229"/>
                  </a:cubicBezTo>
                  <a:cubicBezTo>
                    <a:pt x="969" y="227"/>
                    <a:pt x="974" y="228"/>
                    <a:pt x="976" y="226"/>
                  </a:cubicBezTo>
                  <a:cubicBezTo>
                    <a:pt x="981" y="222"/>
                    <a:pt x="979" y="206"/>
                    <a:pt x="986" y="201"/>
                  </a:cubicBezTo>
                  <a:cubicBezTo>
                    <a:pt x="981" y="193"/>
                    <a:pt x="980" y="183"/>
                    <a:pt x="975" y="176"/>
                  </a:cubicBezTo>
                  <a:cubicBezTo>
                    <a:pt x="975" y="176"/>
                    <a:pt x="965" y="173"/>
                    <a:pt x="965" y="173"/>
                  </a:cubicBezTo>
                  <a:cubicBezTo>
                    <a:pt x="961" y="168"/>
                    <a:pt x="965" y="157"/>
                    <a:pt x="962" y="151"/>
                  </a:cubicBezTo>
                  <a:cubicBezTo>
                    <a:pt x="959" y="145"/>
                    <a:pt x="950" y="141"/>
                    <a:pt x="948" y="135"/>
                  </a:cubicBezTo>
                  <a:cubicBezTo>
                    <a:pt x="944" y="124"/>
                    <a:pt x="961" y="104"/>
                    <a:pt x="965" y="87"/>
                  </a:cubicBezTo>
                  <a:cubicBezTo>
                    <a:pt x="965" y="88"/>
                    <a:pt x="964" y="88"/>
                    <a:pt x="964" y="88"/>
                  </a:cubicBezTo>
                  <a:cubicBezTo>
                    <a:pt x="966" y="82"/>
                    <a:pt x="966" y="82"/>
                    <a:pt x="966" y="82"/>
                  </a:cubicBezTo>
                  <a:cubicBezTo>
                    <a:pt x="966" y="76"/>
                    <a:pt x="963" y="70"/>
                    <a:pt x="957" y="66"/>
                  </a:cubicBezTo>
                  <a:cubicBezTo>
                    <a:pt x="953" y="64"/>
                    <a:pt x="947" y="70"/>
                    <a:pt x="942" y="69"/>
                  </a:cubicBezTo>
                  <a:cubicBezTo>
                    <a:pt x="933" y="66"/>
                    <a:pt x="927" y="48"/>
                    <a:pt x="914" y="49"/>
                  </a:cubicBezTo>
                  <a:cubicBezTo>
                    <a:pt x="893" y="51"/>
                    <a:pt x="905" y="66"/>
                    <a:pt x="871" y="59"/>
                  </a:cubicBezTo>
                  <a:cubicBezTo>
                    <a:pt x="846" y="53"/>
                    <a:pt x="810" y="27"/>
                    <a:pt x="783" y="16"/>
                  </a:cubicBezTo>
                  <a:cubicBezTo>
                    <a:pt x="770" y="11"/>
                    <a:pt x="766" y="15"/>
                    <a:pt x="754" y="14"/>
                  </a:cubicBezTo>
                  <a:cubicBezTo>
                    <a:pt x="745" y="13"/>
                    <a:pt x="743" y="5"/>
                    <a:pt x="733" y="3"/>
                  </a:cubicBezTo>
                  <a:cubicBezTo>
                    <a:pt x="731" y="2"/>
                    <a:pt x="729" y="0"/>
                    <a:pt x="727" y="2"/>
                  </a:cubicBezTo>
                  <a:cubicBezTo>
                    <a:pt x="718" y="9"/>
                    <a:pt x="729" y="40"/>
                    <a:pt x="720" y="48"/>
                  </a:cubicBezTo>
                  <a:cubicBezTo>
                    <a:pt x="717" y="51"/>
                    <a:pt x="705" y="42"/>
                    <a:pt x="702" y="44"/>
                  </a:cubicBezTo>
                  <a:cubicBezTo>
                    <a:pt x="693" y="49"/>
                    <a:pt x="694" y="77"/>
                    <a:pt x="685" y="80"/>
                  </a:cubicBezTo>
                  <a:cubicBezTo>
                    <a:pt x="678" y="83"/>
                    <a:pt x="664" y="64"/>
                    <a:pt x="657" y="66"/>
                  </a:cubicBezTo>
                  <a:cubicBezTo>
                    <a:pt x="651" y="67"/>
                    <a:pt x="651" y="76"/>
                    <a:pt x="645" y="77"/>
                  </a:cubicBezTo>
                  <a:cubicBezTo>
                    <a:pt x="641" y="79"/>
                    <a:pt x="605" y="71"/>
                    <a:pt x="602" y="68"/>
                  </a:cubicBezTo>
                  <a:cubicBezTo>
                    <a:pt x="600" y="65"/>
                    <a:pt x="607" y="60"/>
                    <a:pt x="605" y="56"/>
                  </a:cubicBezTo>
                  <a:cubicBezTo>
                    <a:pt x="603" y="50"/>
                    <a:pt x="585" y="42"/>
                    <a:pt x="580" y="38"/>
                  </a:cubicBezTo>
                  <a:cubicBezTo>
                    <a:pt x="578" y="38"/>
                    <a:pt x="578" y="38"/>
                    <a:pt x="578" y="38"/>
                  </a:cubicBezTo>
                  <a:cubicBezTo>
                    <a:pt x="578" y="52"/>
                    <a:pt x="574" y="80"/>
                    <a:pt x="564" y="84"/>
                  </a:cubicBezTo>
                  <a:cubicBezTo>
                    <a:pt x="555" y="88"/>
                    <a:pt x="539" y="60"/>
                    <a:pt x="529" y="72"/>
                  </a:cubicBezTo>
                  <a:cubicBezTo>
                    <a:pt x="521" y="83"/>
                    <a:pt x="531" y="101"/>
                    <a:pt x="516" y="111"/>
                  </a:cubicBezTo>
                  <a:cubicBezTo>
                    <a:pt x="504" y="119"/>
                    <a:pt x="438" y="135"/>
                    <a:pt x="435" y="148"/>
                  </a:cubicBezTo>
                  <a:cubicBezTo>
                    <a:pt x="432" y="164"/>
                    <a:pt x="466" y="185"/>
                    <a:pt x="464" y="201"/>
                  </a:cubicBezTo>
                  <a:cubicBezTo>
                    <a:pt x="463" y="207"/>
                    <a:pt x="444" y="216"/>
                    <a:pt x="449" y="225"/>
                  </a:cubicBezTo>
                  <a:cubicBezTo>
                    <a:pt x="451" y="227"/>
                    <a:pt x="488" y="227"/>
                    <a:pt x="463" y="267"/>
                  </a:cubicBezTo>
                  <a:cubicBezTo>
                    <a:pt x="456" y="278"/>
                    <a:pt x="440" y="262"/>
                    <a:pt x="434" y="255"/>
                  </a:cubicBezTo>
                  <a:cubicBezTo>
                    <a:pt x="427" y="247"/>
                    <a:pt x="444" y="238"/>
                    <a:pt x="430" y="233"/>
                  </a:cubicBezTo>
                  <a:cubicBezTo>
                    <a:pt x="420" y="229"/>
                    <a:pt x="404" y="240"/>
                    <a:pt x="395" y="236"/>
                  </a:cubicBezTo>
                  <a:cubicBezTo>
                    <a:pt x="395" y="236"/>
                    <a:pt x="388" y="222"/>
                    <a:pt x="388" y="222"/>
                  </a:cubicBezTo>
                  <a:cubicBezTo>
                    <a:pt x="386" y="221"/>
                    <a:pt x="383" y="222"/>
                    <a:pt x="381" y="222"/>
                  </a:cubicBezTo>
                  <a:cubicBezTo>
                    <a:pt x="378" y="221"/>
                    <a:pt x="375" y="222"/>
                    <a:pt x="373" y="221"/>
                  </a:cubicBezTo>
                  <a:cubicBezTo>
                    <a:pt x="369" y="219"/>
                    <a:pt x="370" y="211"/>
                    <a:pt x="366" y="211"/>
                  </a:cubicBezTo>
                  <a:cubicBezTo>
                    <a:pt x="353" y="210"/>
                    <a:pt x="360" y="234"/>
                    <a:pt x="357" y="235"/>
                  </a:cubicBezTo>
                  <a:cubicBezTo>
                    <a:pt x="357" y="235"/>
                    <a:pt x="341" y="235"/>
                    <a:pt x="341" y="235"/>
                  </a:cubicBezTo>
                  <a:cubicBezTo>
                    <a:pt x="328" y="235"/>
                    <a:pt x="315" y="234"/>
                    <a:pt x="301" y="233"/>
                  </a:cubicBezTo>
                  <a:cubicBezTo>
                    <a:pt x="299" y="232"/>
                    <a:pt x="296" y="232"/>
                    <a:pt x="294" y="232"/>
                  </a:cubicBezTo>
                  <a:cubicBezTo>
                    <a:pt x="291" y="232"/>
                    <a:pt x="288" y="230"/>
                    <a:pt x="286" y="231"/>
                  </a:cubicBezTo>
                  <a:cubicBezTo>
                    <a:pt x="280" y="234"/>
                    <a:pt x="281" y="243"/>
                    <a:pt x="276" y="246"/>
                  </a:cubicBezTo>
                  <a:cubicBezTo>
                    <a:pt x="263" y="244"/>
                    <a:pt x="263" y="244"/>
                    <a:pt x="263" y="244"/>
                  </a:cubicBezTo>
                  <a:cubicBezTo>
                    <a:pt x="261" y="244"/>
                    <a:pt x="259" y="242"/>
                    <a:pt x="257" y="244"/>
                  </a:cubicBezTo>
                  <a:cubicBezTo>
                    <a:pt x="253" y="246"/>
                    <a:pt x="256" y="253"/>
                    <a:pt x="253" y="256"/>
                  </a:cubicBezTo>
                  <a:cubicBezTo>
                    <a:pt x="249" y="260"/>
                    <a:pt x="203" y="263"/>
                    <a:pt x="198" y="259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188" y="237"/>
                    <a:pt x="194" y="239"/>
                    <a:pt x="194" y="237"/>
                  </a:cubicBezTo>
                  <a:cubicBezTo>
                    <a:pt x="189" y="217"/>
                    <a:pt x="144" y="236"/>
                    <a:pt x="138" y="221"/>
                  </a:cubicBezTo>
                  <a:cubicBezTo>
                    <a:pt x="133" y="205"/>
                    <a:pt x="138" y="241"/>
                    <a:pt x="135" y="246"/>
                  </a:cubicBezTo>
                  <a:cubicBezTo>
                    <a:pt x="128" y="261"/>
                    <a:pt x="94" y="270"/>
                    <a:pt x="94" y="269"/>
                  </a:cubicBezTo>
                  <a:cubicBezTo>
                    <a:pt x="95" y="262"/>
                    <a:pt x="108" y="254"/>
                    <a:pt x="103" y="251"/>
                  </a:cubicBezTo>
                  <a:cubicBezTo>
                    <a:pt x="91" y="245"/>
                    <a:pt x="96" y="263"/>
                    <a:pt x="86" y="249"/>
                  </a:cubicBezTo>
                  <a:cubicBezTo>
                    <a:pt x="84" y="246"/>
                    <a:pt x="89" y="243"/>
                    <a:pt x="89" y="240"/>
                  </a:cubicBezTo>
                  <a:cubicBezTo>
                    <a:pt x="89" y="240"/>
                    <a:pt x="75" y="216"/>
                    <a:pt x="75" y="216"/>
                  </a:cubicBezTo>
                  <a:cubicBezTo>
                    <a:pt x="70" y="213"/>
                    <a:pt x="65" y="221"/>
                    <a:pt x="60" y="217"/>
                  </a:cubicBezTo>
                  <a:cubicBezTo>
                    <a:pt x="56" y="215"/>
                    <a:pt x="61" y="207"/>
                    <a:pt x="57" y="205"/>
                  </a:cubicBezTo>
                  <a:cubicBezTo>
                    <a:pt x="55" y="204"/>
                    <a:pt x="44" y="220"/>
                    <a:pt x="28" y="213"/>
                  </a:cubicBezTo>
                  <a:cubicBezTo>
                    <a:pt x="25" y="215"/>
                    <a:pt x="25" y="215"/>
                    <a:pt x="25" y="215"/>
                  </a:cubicBezTo>
                  <a:cubicBezTo>
                    <a:pt x="27" y="223"/>
                    <a:pt x="39" y="237"/>
                    <a:pt x="33" y="242"/>
                  </a:cubicBezTo>
                  <a:cubicBezTo>
                    <a:pt x="3" y="272"/>
                    <a:pt x="15" y="255"/>
                    <a:pt x="7" y="293"/>
                  </a:cubicBezTo>
                  <a:cubicBezTo>
                    <a:pt x="7" y="296"/>
                    <a:pt x="0" y="299"/>
                    <a:pt x="2" y="301"/>
                  </a:cubicBezTo>
                  <a:cubicBezTo>
                    <a:pt x="11" y="312"/>
                    <a:pt x="42" y="304"/>
                    <a:pt x="52" y="314"/>
                  </a:cubicBezTo>
                  <a:cubicBezTo>
                    <a:pt x="49" y="323"/>
                    <a:pt x="49" y="323"/>
                    <a:pt x="49" y="323"/>
                  </a:cubicBezTo>
                  <a:cubicBezTo>
                    <a:pt x="51" y="328"/>
                    <a:pt x="67" y="343"/>
                    <a:pt x="72" y="345"/>
                  </a:cubicBezTo>
                  <a:cubicBezTo>
                    <a:pt x="93" y="355"/>
                    <a:pt x="103" y="321"/>
                    <a:pt x="117" y="325"/>
                  </a:cubicBezTo>
                  <a:cubicBezTo>
                    <a:pt x="131" y="329"/>
                    <a:pt x="121" y="345"/>
                    <a:pt x="122" y="350"/>
                  </a:cubicBezTo>
                  <a:cubicBezTo>
                    <a:pt x="123" y="349"/>
                    <a:pt x="123" y="349"/>
                    <a:pt x="123" y="348"/>
                  </a:cubicBezTo>
                  <a:cubicBezTo>
                    <a:pt x="123" y="351"/>
                    <a:pt x="123" y="351"/>
                    <a:pt x="123" y="351"/>
                  </a:cubicBezTo>
                  <a:cubicBezTo>
                    <a:pt x="131" y="359"/>
                    <a:pt x="140" y="352"/>
                    <a:pt x="148" y="354"/>
                  </a:cubicBezTo>
                  <a:cubicBezTo>
                    <a:pt x="163" y="358"/>
                    <a:pt x="154" y="364"/>
                    <a:pt x="155" y="368"/>
                  </a:cubicBezTo>
                  <a:cubicBezTo>
                    <a:pt x="156" y="370"/>
                    <a:pt x="188" y="379"/>
                    <a:pt x="191" y="378"/>
                  </a:cubicBezTo>
                  <a:cubicBezTo>
                    <a:pt x="201" y="375"/>
                    <a:pt x="205" y="349"/>
                    <a:pt x="214" y="343"/>
                  </a:cubicBezTo>
                  <a:cubicBezTo>
                    <a:pt x="220" y="338"/>
                    <a:pt x="295" y="346"/>
                    <a:pt x="315" y="342"/>
                  </a:cubicBezTo>
                  <a:cubicBezTo>
                    <a:pt x="322" y="341"/>
                    <a:pt x="343" y="332"/>
                    <a:pt x="348" y="339"/>
                  </a:cubicBezTo>
                  <a:cubicBezTo>
                    <a:pt x="351" y="343"/>
                    <a:pt x="341" y="343"/>
                    <a:pt x="338" y="346"/>
                  </a:cubicBezTo>
                  <a:cubicBezTo>
                    <a:pt x="337" y="347"/>
                    <a:pt x="338" y="364"/>
                    <a:pt x="338" y="365"/>
                  </a:cubicBezTo>
                  <a:cubicBezTo>
                    <a:pt x="341" y="370"/>
                    <a:pt x="355" y="371"/>
                    <a:pt x="357" y="376"/>
                  </a:cubicBezTo>
                  <a:cubicBezTo>
                    <a:pt x="358" y="381"/>
                    <a:pt x="350" y="388"/>
                    <a:pt x="353" y="392"/>
                  </a:cubicBezTo>
                  <a:cubicBezTo>
                    <a:pt x="355" y="394"/>
                    <a:pt x="359" y="391"/>
                    <a:pt x="361" y="393"/>
                  </a:cubicBezTo>
                  <a:cubicBezTo>
                    <a:pt x="366" y="395"/>
                    <a:pt x="366" y="406"/>
                    <a:pt x="371" y="409"/>
                  </a:cubicBezTo>
                  <a:cubicBezTo>
                    <a:pt x="408" y="437"/>
                    <a:pt x="479" y="439"/>
                    <a:pt x="535" y="452"/>
                  </a:cubicBezTo>
                  <a:cubicBezTo>
                    <a:pt x="551" y="455"/>
                    <a:pt x="567" y="460"/>
                    <a:pt x="579" y="467"/>
                  </a:cubicBezTo>
                  <a:cubicBezTo>
                    <a:pt x="579" y="467"/>
                    <a:pt x="589" y="478"/>
                    <a:pt x="589" y="478"/>
                  </a:cubicBezTo>
                  <a:cubicBezTo>
                    <a:pt x="599" y="481"/>
                    <a:pt x="614" y="474"/>
                    <a:pt x="624" y="477"/>
                  </a:cubicBezTo>
                  <a:cubicBezTo>
                    <a:pt x="631" y="479"/>
                    <a:pt x="633" y="490"/>
                    <a:pt x="643" y="486"/>
                  </a:cubicBezTo>
                  <a:cubicBezTo>
                    <a:pt x="648" y="484"/>
                    <a:pt x="669" y="473"/>
                    <a:pt x="674" y="468"/>
                  </a:cubicBezTo>
                  <a:cubicBezTo>
                    <a:pt x="678" y="464"/>
                    <a:pt x="677" y="453"/>
                    <a:pt x="682" y="449"/>
                  </a:cubicBezTo>
                  <a:cubicBezTo>
                    <a:pt x="706" y="432"/>
                    <a:pt x="740" y="461"/>
                    <a:pt x="763" y="454"/>
                  </a:cubicBezTo>
                  <a:cubicBezTo>
                    <a:pt x="771" y="452"/>
                    <a:pt x="776" y="439"/>
                    <a:pt x="784" y="437"/>
                  </a:cubicBezTo>
                  <a:cubicBezTo>
                    <a:pt x="796" y="434"/>
                    <a:pt x="812" y="449"/>
                    <a:pt x="824" y="447"/>
                  </a:cubicBezTo>
                  <a:cubicBezTo>
                    <a:pt x="833" y="445"/>
                    <a:pt x="822" y="418"/>
                    <a:pt x="845" y="413"/>
                  </a:cubicBezTo>
                  <a:cubicBezTo>
                    <a:pt x="845" y="412"/>
                    <a:pt x="845" y="412"/>
                    <a:pt x="845" y="412"/>
                  </a:cubicBezTo>
                  <a:cubicBezTo>
                    <a:pt x="868" y="392"/>
                    <a:pt x="894" y="381"/>
                    <a:pt x="900" y="364"/>
                  </a:cubicBez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935" y="892"/>
              <a:ext cx="1732" cy="2277"/>
            </a:xfrm>
            <a:custGeom>
              <a:avLst/>
              <a:gdLst>
                <a:gd name="T0" fmla="*/ 427 w 1095"/>
                <a:gd name="T1" fmla="*/ 1402 h 1440"/>
                <a:gd name="T2" fmla="*/ 473 w 1095"/>
                <a:gd name="T3" fmla="*/ 1408 h 1440"/>
                <a:gd name="T4" fmla="*/ 535 w 1095"/>
                <a:gd name="T5" fmla="*/ 1409 h 1440"/>
                <a:gd name="T6" fmla="*/ 601 w 1095"/>
                <a:gd name="T7" fmla="*/ 1406 h 1440"/>
                <a:gd name="T8" fmla="*/ 639 w 1095"/>
                <a:gd name="T9" fmla="*/ 1395 h 1440"/>
                <a:gd name="T10" fmla="*/ 711 w 1095"/>
                <a:gd name="T11" fmla="*/ 1383 h 1440"/>
                <a:gd name="T12" fmla="*/ 768 w 1095"/>
                <a:gd name="T13" fmla="*/ 1395 h 1440"/>
                <a:gd name="T14" fmla="*/ 802 w 1095"/>
                <a:gd name="T15" fmla="*/ 1363 h 1440"/>
                <a:gd name="T16" fmla="*/ 902 w 1095"/>
                <a:gd name="T17" fmla="*/ 1246 h 1440"/>
                <a:gd name="T18" fmla="*/ 869 w 1095"/>
                <a:gd name="T19" fmla="*/ 1143 h 1440"/>
                <a:gd name="T20" fmla="*/ 764 w 1095"/>
                <a:gd name="T21" fmla="*/ 1012 h 1440"/>
                <a:gd name="T22" fmla="*/ 775 w 1095"/>
                <a:gd name="T23" fmla="*/ 959 h 1440"/>
                <a:gd name="T24" fmla="*/ 752 w 1095"/>
                <a:gd name="T25" fmla="*/ 920 h 1440"/>
                <a:gd name="T26" fmla="*/ 847 w 1095"/>
                <a:gd name="T27" fmla="*/ 869 h 1440"/>
                <a:gd name="T28" fmla="*/ 900 w 1095"/>
                <a:gd name="T29" fmla="*/ 855 h 1440"/>
                <a:gd name="T30" fmla="*/ 990 w 1095"/>
                <a:gd name="T31" fmla="*/ 817 h 1440"/>
                <a:gd name="T32" fmla="*/ 1036 w 1095"/>
                <a:gd name="T33" fmla="*/ 806 h 1440"/>
                <a:gd name="T34" fmla="*/ 1084 w 1095"/>
                <a:gd name="T35" fmla="*/ 703 h 1440"/>
                <a:gd name="T36" fmla="*/ 1073 w 1095"/>
                <a:gd name="T37" fmla="*/ 593 h 1440"/>
                <a:gd name="T38" fmla="*/ 1064 w 1095"/>
                <a:gd name="T39" fmla="*/ 499 h 1440"/>
                <a:gd name="T40" fmla="*/ 1037 w 1095"/>
                <a:gd name="T41" fmla="*/ 285 h 1440"/>
                <a:gd name="T42" fmla="*/ 1034 w 1095"/>
                <a:gd name="T43" fmla="*/ 274 h 1440"/>
                <a:gd name="T44" fmla="*/ 980 w 1095"/>
                <a:gd name="T45" fmla="*/ 199 h 1440"/>
                <a:gd name="T46" fmla="*/ 947 w 1095"/>
                <a:gd name="T47" fmla="*/ 193 h 1440"/>
                <a:gd name="T48" fmla="*/ 882 w 1095"/>
                <a:gd name="T49" fmla="*/ 147 h 1440"/>
                <a:gd name="T50" fmla="*/ 887 w 1095"/>
                <a:gd name="T51" fmla="*/ 135 h 1440"/>
                <a:gd name="T52" fmla="*/ 803 w 1095"/>
                <a:gd name="T53" fmla="*/ 177 h 1440"/>
                <a:gd name="T54" fmla="*/ 726 w 1095"/>
                <a:gd name="T55" fmla="*/ 222 h 1440"/>
                <a:gd name="T56" fmla="*/ 698 w 1095"/>
                <a:gd name="T57" fmla="*/ 197 h 1440"/>
                <a:gd name="T58" fmla="*/ 658 w 1095"/>
                <a:gd name="T59" fmla="*/ 140 h 1440"/>
                <a:gd name="T60" fmla="*/ 562 w 1095"/>
                <a:gd name="T61" fmla="*/ 100 h 1440"/>
                <a:gd name="T62" fmla="*/ 569 w 1095"/>
                <a:gd name="T63" fmla="*/ 45 h 1440"/>
                <a:gd name="T64" fmla="*/ 527 w 1095"/>
                <a:gd name="T65" fmla="*/ 27 h 1440"/>
                <a:gd name="T66" fmla="*/ 437 w 1095"/>
                <a:gd name="T67" fmla="*/ 12 h 1440"/>
                <a:gd name="T68" fmla="*/ 470 w 1095"/>
                <a:gd name="T69" fmla="*/ 79 h 1440"/>
                <a:gd name="T70" fmla="*/ 460 w 1095"/>
                <a:gd name="T71" fmla="*/ 111 h 1440"/>
                <a:gd name="T72" fmla="*/ 444 w 1095"/>
                <a:gd name="T73" fmla="*/ 178 h 1440"/>
                <a:gd name="T74" fmla="*/ 489 w 1095"/>
                <a:gd name="T75" fmla="*/ 203 h 1440"/>
                <a:gd name="T76" fmla="*/ 485 w 1095"/>
                <a:gd name="T77" fmla="*/ 200 h 1440"/>
                <a:gd name="T78" fmla="*/ 435 w 1095"/>
                <a:gd name="T79" fmla="*/ 198 h 1440"/>
                <a:gd name="T80" fmla="*/ 386 w 1095"/>
                <a:gd name="T81" fmla="*/ 260 h 1440"/>
                <a:gd name="T82" fmla="*/ 374 w 1095"/>
                <a:gd name="T83" fmla="*/ 230 h 1440"/>
                <a:gd name="T84" fmla="*/ 351 w 1095"/>
                <a:gd name="T85" fmla="*/ 267 h 1440"/>
                <a:gd name="T86" fmla="*/ 341 w 1095"/>
                <a:gd name="T87" fmla="*/ 222 h 1440"/>
                <a:gd name="T88" fmla="*/ 221 w 1095"/>
                <a:gd name="T89" fmla="*/ 260 h 1440"/>
                <a:gd name="T90" fmla="*/ 239 w 1095"/>
                <a:gd name="T91" fmla="*/ 278 h 1440"/>
                <a:gd name="T92" fmla="*/ 170 w 1095"/>
                <a:gd name="T93" fmla="*/ 380 h 1440"/>
                <a:gd name="T94" fmla="*/ 187 w 1095"/>
                <a:gd name="T95" fmla="*/ 417 h 1440"/>
                <a:gd name="T96" fmla="*/ 99 w 1095"/>
                <a:gd name="T97" fmla="*/ 522 h 1440"/>
                <a:gd name="T98" fmla="*/ 51 w 1095"/>
                <a:gd name="T99" fmla="*/ 514 h 1440"/>
                <a:gd name="T100" fmla="*/ 14 w 1095"/>
                <a:gd name="T101" fmla="*/ 655 h 1440"/>
                <a:gd name="T102" fmla="*/ 43 w 1095"/>
                <a:gd name="T103" fmla="*/ 749 h 1440"/>
                <a:gd name="T104" fmla="*/ 16 w 1095"/>
                <a:gd name="T105" fmla="*/ 830 h 1440"/>
                <a:gd name="T106" fmla="*/ 22 w 1095"/>
                <a:gd name="T107" fmla="*/ 957 h 1440"/>
                <a:gd name="T108" fmla="*/ 92 w 1095"/>
                <a:gd name="T109" fmla="*/ 1035 h 1440"/>
                <a:gd name="T110" fmla="*/ 171 w 1095"/>
                <a:gd name="T111" fmla="*/ 1146 h 1440"/>
                <a:gd name="T112" fmla="*/ 109 w 1095"/>
                <a:gd name="T113" fmla="*/ 1310 h 1440"/>
                <a:gd name="T114" fmla="*/ 144 w 1095"/>
                <a:gd name="T115" fmla="*/ 1334 h 1440"/>
                <a:gd name="T116" fmla="*/ 231 w 1095"/>
                <a:gd name="T117" fmla="*/ 1338 h 1440"/>
                <a:gd name="T118" fmla="*/ 264 w 1095"/>
                <a:gd name="T119" fmla="*/ 1317 h 1440"/>
                <a:gd name="T120" fmla="*/ 288 w 1095"/>
                <a:gd name="T121" fmla="*/ 1342 h 1440"/>
                <a:gd name="T122" fmla="*/ 366 w 1095"/>
                <a:gd name="T123" fmla="*/ 1375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5" h="1440">
                  <a:moveTo>
                    <a:pt x="395" y="1367"/>
                  </a:moveTo>
                  <a:cubicBezTo>
                    <a:pt x="399" y="1369"/>
                    <a:pt x="394" y="1377"/>
                    <a:pt x="398" y="1379"/>
                  </a:cubicBezTo>
                  <a:cubicBezTo>
                    <a:pt x="403" y="1383"/>
                    <a:pt x="408" y="1375"/>
                    <a:pt x="413" y="1378"/>
                  </a:cubicBezTo>
                  <a:cubicBezTo>
                    <a:pt x="413" y="1378"/>
                    <a:pt x="427" y="1402"/>
                    <a:pt x="427" y="1402"/>
                  </a:cubicBezTo>
                  <a:cubicBezTo>
                    <a:pt x="427" y="1405"/>
                    <a:pt x="422" y="1408"/>
                    <a:pt x="424" y="1411"/>
                  </a:cubicBezTo>
                  <a:cubicBezTo>
                    <a:pt x="434" y="1425"/>
                    <a:pt x="429" y="1407"/>
                    <a:pt x="441" y="1413"/>
                  </a:cubicBezTo>
                  <a:cubicBezTo>
                    <a:pt x="446" y="1416"/>
                    <a:pt x="433" y="1424"/>
                    <a:pt x="432" y="1431"/>
                  </a:cubicBezTo>
                  <a:cubicBezTo>
                    <a:pt x="432" y="1432"/>
                    <a:pt x="466" y="1423"/>
                    <a:pt x="473" y="1408"/>
                  </a:cubicBezTo>
                  <a:cubicBezTo>
                    <a:pt x="476" y="1403"/>
                    <a:pt x="471" y="1367"/>
                    <a:pt x="476" y="1383"/>
                  </a:cubicBezTo>
                  <a:cubicBezTo>
                    <a:pt x="482" y="1398"/>
                    <a:pt x="527" y="1379"/>
                    <a:pt x="532" y="1399"/>
                  </a:cubicBezTo>
                  <a:cubicBezTo>
                    <a:pt x="532" y="1401"/>
                    <a:pt x="526" y="1399"/>
                    <a:pt x="525" y="1401"/>
                  </a:cubicBezTo>
                  <a:cubicBezTo>
                    <a:pt x="535" y="1409"/>
                    <a:pt x="535" y="1409"/>
                    <a:pt x="535" y="1409"/>
                  </a:cubicBezTo>
                  <a:cubicBezTo>
                    <a:pt x="536" y="1421"/>
                    <a:pt x="536" y="1421"/>
                    <a:pt x="536" y="1421"/>
                  </a:cubicBezTo>
                  <a:cubicBezTo>
                    <a:pt x="541" y="1425"/>
                    <a:pt x="587" y="1422"/>
                    <a:pt x="591" y="1418"/>
                  </a:cubicBezTo>
                  <a:cubicBezTo>
                    <a:pt x="594" y="1415"/>
                    <a:pt x="591" y="1408"/>
                    <a:pt x="595" y="1406"/>
                  </a:cubicBezTo>
                  <a:cubicBezTo>
                    <a:pt x="597" y="1404"/>
                    <a:pt x="599" y="1406"/>
                    <a:pt x="601" y="1406"/>
                  </a:cubicBezTo>
                  <a:cubicBezTo>
                    <a:pt x="614" y="1408"/>
                    <a:pt x="614" y="1408"/>
                    <a:pt x="614" y="1408"/>
                  </a:cubicBezTo>
                  <a:cubicBezTo>
                    <a:pt x="619" y="1405"/>
                    <a:pt x="618" y="1396"/>
                    <a:pt x="624" y="1393"/>
                  </a:cubicBezTo>
                  <a:cubicBezTo>
                    <a:pt x="626" y="1392"/>
                    <a:pt x="629" y="1394"/>
                    <a:pt x="632" y="1394"/>
                  </a:cubicBezTo>
                  <a:cubicBezTo>
                    <a:pt x="634" y="1394"/>
                    <a:pt x="637" y="1394"/>
                    <a:pt x="639" y="1395"/>
                  </a:cubicBezTo>
                  <a:cubicBezTo>
                    <a:pt x="653" y="1396"/>
                    <a:pt x="666" y="1397"/>
                    <a:pt x="679" y="1397"/>
                  </a:cubicBezTo>
                  <a:cubicBezTo>
                    <a:pt x="679" y="1397"/>
                    <a:pt x="695" y="1397"/>
                    <a:pt x="695" y="1397"/>
                  </a:cubicBezTo>
                  <a:cubicBezTo>
                    <a:pt x="698" y="1396"/>
                    <a:pt x="691" y="1372"/>
                    <a:pt x="704" y="1373"/>
                  </a:cubicBezTo>
                  <a:cubicBezTo>
                    <a:pt x="708" y="1373"/>
                    <a:pt x="707" y="1381"/>
                    <a:pt x="711" y="1383"/>
                  </a:cubicBezTo>
                  <a:cubicBezTo>
                    <a:pt x="713" y="1384"/>
                    <a:pt x="716" y="1383"/>
                    <a:pt x="719" y="1384"/>
                  </a:cubicBezTo>
                  <a:cubicBezTo>
                    <a:pt x="721" y="1384"/>
                    <a:pt x="724" y="1383"/>
                    <a:pt x="726" y="1384"/>
                  </a:cubicBezTo>
                  <a:cubicBezTo>
                    <a:pt x="726" y="1384"/>
                    <a:pt x="733" y="1398"/>
                    <a:pt x="733" y="1398"/>
                  </a:cubicBezTo>
                  <a:cubicBezTo>
                    <a:pt x="742" y="1402"/>
                    <a:pt x="758" y="1391"/>
                    <a:pt x="768" y="1395"/>
                  </a:cubicBezTo>
                  <a:cubicBezTo>
                    <a:pt x="782" y="1400"/>
                    <a:pt x="765" y="1409"/>
                    <a:pt x="772" y="1417"/>
                  </a:cubicBezTo>
                  <a:cubicBezTo>
                    <a:pt x="778" y="1424"/>
                    <a:pt x="794" y="1440"/>
                    <a:pt x="801" y="1429"/>
                  </a:cubicBezTo>
                  <a:cubicBezTo>
                    <a:pt x="826" y="1389"/>
                    <a:pt x="789" y="1389"/>
                    <a:pt x="787" y="1387"/>
                  </a:cubicBezTo>
                  <a:cubicBezTo>
                    <a:pt x="782" y="1378"/>
                    <a:pt x="801" y="1369"/>
                    <a:pt x="802" y="1363"/>
                  </a:cubicBezTo>
                  <a:cubicBezTo>
                    <a:pt x="804" y="1347"/>
                    <a:pt x="770" y="1326"/>
                    <a:pt x="773" y="1310"/>
                  </a:cubicBezTo>
                  <a:cubicBezTo>
                    <a:pt x="776" y="1297"/>
                    <a:pt x="842" y="1281"/>
                    <a:pt x="854" y="1273"/>
                  </a:cubicBezTo>
                  <a:cubicBezTo>
                    <a:pt x="869" y="1263"/>
                    <a:pt x="859" y="1245"/>
                    <a:pt x="867" y="1234"/>
                  </a:cubicBezTo>
                  <a:cubicBezTo>
                    <a:pt x="877" y="1222"/>
                    <a:pt x="893" y="1250"/>
                    <a:pt x="902" y="1246"/>
                  </a:cubicBezTo>
                  <a:cubicBezTo>
                    <a:pt x="913" y="1241"/>
                    <a:pt x="918" y="1203"/>
                    <a:pt x="916" y="1194"/>
                  </a:cubicBezTo>
                  <a:cubicBezTo>
                    <a:pt x="915" y="1186"/>
                    <a:pt x="889" y="1155"/>
                    <a:pt x="882" y="1157"/>
                  </a:cubicBezTo>
                  <a:cubicBezTo>
                    <a:pt x="880" y="1157"/>
                    <a:pt x="882" y="1163"/>
                    <a:pt x="880" y="1163"/>
                  </a:cubicBezTo>
                  <a:cubicBezTo>
                    <a:pt x="868" y="1164"/>
                    <a:pt x="871" y="1146"/>
                    <a:pt x="869" y="1143"/>
                  </a:cubicBezTo>
                  <a:cubicBezTo>
                    <a:pt x="863" y="1136"/>
                    <a:pt x="851" y="1135"/>
                    <a:pt x="845" y="1129"/>
                  </a:cubicBezTo>
                  <a:cubicBezTo>
                    <a:pt x="837" y="1120"/>
                    <a:pt x="836" y="1102"/>
                    <a:pt x="828" y="1093"/>
                  </a:cubicBezTo>
                  <a:cubicBezTo>
                    <a:pt x="817" y="1080"/>
                    <a:pt x="796" y="1080"/>
                    <a:pt x="785" y="1064"/>
                  </a:cubicBezTo>
                  <a:cubicBezTo>
                    <a:pt x="776" y="1050"/>
                    <a:pt x="772" y="1027"/>
                    <a:pt x="764" y="1012"/>
                  </a:cubicBezTo>
                  <a:cubicBezTo>
                    <a:pt x="759" y="999"/>
                    <a:pt x="759" y="999"/>
                    <a:pt x="759" y="999"/>
                  </a:cubicBezTo>
                  <a:cubicBezTo>
                    <a:pt x="762" y="990"/>
                    <a:pt x="781" y="985"/>
                    <a:pt x="779" y="972"/>
                  </a:cubicBezTo>
                  <a:cubicBezTo>
                    <a:pt x="779" y="972"/>
                    <a:pt x="770" y="965"/>
                    <a:pt x="770" y="965"/>
                  </a:cubicBezTo>
                  <a:cubicBezTo>
                    <a:pt x="770" y="963"/>
                    <a:pt x="776" y="962"/>
                    <a:pt x="775" y="959"/>
                  </a:cubicBezTo>
                  <a:cubicBezTo>
                    <a:pt x="773" y="957"/>
                    <a:pt x="769" y="960"/>
                    <a:pt x="767" y="959"/>
                  </a:cubicBezTo>
                  <a:cubicBezTo>
                    <a:pt x="760" y="955"/>
                    <a:pt x="731" y="912"/>
                    <a:pt x="731" y="905"/>
                  </a:cubicBezTo>
                  <a:cubicBezTo>
                    <a:pt x="732" y="893"/>
                    <a:pt x="748" y="898"/>
                    <a:pt x="752" y="904"/>
                  </a:cubicBezTo>
                  <a:cubicBezTo>
                    <a:pt x="752" y="904"/>
                    <a:pt x="752" y="920"/>
                    <a:pt x="752" y="920"/>
                  </a:cubicBezTo>
                  <a:cubicBezTo>
                    <a:pt x="761" y="925"/>
                    <a:pt x="762" y="905"/>
                    <a:pt x="764" y="902"/>
                  </a:cubicBezTo>
                  <a:cubicBezTo>
                    <a:pt x="770" y="892"/>
                    <a:pt x="805" y="875"/>
                    <a:pt x="817" y="876"/>
                  </a:cubicBezTo>
                  <a:cubicBezTo>
                    <a:pt x="822" y="876"/>
                    <a:pt x="835" y="890"/>
                    <a:pt x="842" y="884"/>
                  </a:cubicBezTo>
                  <a:cubicBezTo>
                    <a:pt x="846" y="881"/>
                    <a:pt x="843" y="872"/>
                    <a:pt x="847" y="869"/>
                  </a:cubicBezTo>
                  <a:cubicBezTo>
                    <a:pt x="850" y="868"/>
                    <a:pt x="853" y="870"/>
                    <a:pt x="856" y="870"/>
                  </a:cubicBezTo>
                  <a:cubicBezTo>
                    <a:pt x="859" y="870"/>
                    <a:pt x="862" y="872"/>
                    <a:pt x="865" y="871"/>
                  </a:cubicBezTo>
                  <a:cubicBezTo>
                    <a:pt x="870" y="868"/>
                    <a:pt x="881" y="849"/>
                    <a:pt x="891" y="848"/>
                  </a:cubicBezTo>
                  <a:cubicBezTo>
                    <a:pt x="891" y="848"/>
                    <a:pt x="900" y="855"/>
                    <a:pt x="900" y="855"/>
                  </a:cubicBezTo>
                  <a:cubicBezTo>
                    <a:pt x="907" y="853"/>
                    <a:pt x="908" y="837"/>
                    <a:pt x="914" y="834"/>
                  </a:cubicBezTo>
                  <a:cubicBezTo>
                    <a:pt x="924" y="829"/>
                    <a:pt x="940" y="838"/>
                    <a:pt x="950" y="834"/>
                  </a:cubicBezTo>
                  <a:cubicBezTo>
                    <a:pt x="950" y="834"/>
                    <a:pt x="955" y="825"/>
                    <a:pt x="955" y="825"/>
                  </a:cubicBezTo>
                  <a:cubicBezTo>
                    <a:pt x="964" y="820"/>
                    <a:pt x="979" y="821"/>
                    <a:pt x="990" y="817"/>
                  </a:cubicBezTo>
                  <a:cubicBezTo>
                    <a:pt x="996" y="815"/>
                    <a:pt x="1011" y="812"/>
                    <a:pt x="1016" y="807"/>
                  </a:cubicBezTo>
                  <a:cubicBezTo>
                    <a:pt x="1025" y="798"/>
                    <a:pt x="990" y="790"/>
                    <a:pt x="1017" y="785"/>
                  </a:cubicBezTo>
                  <a:cubicBezTo>
                    <a:pt x="1020" y="784"/>
                    <a:pt x="1023" y="782"/>
                    <a:pt x="1025" y="783"/>
                  </a:cubicBezTo>
                  <a:cubicBezTo>
                    <a:pt x="1046" y="788"/>
                    <a:pt x="1032" y="797"/>
                    <a:pt x="1036" y="806"/>
                  </a:cubicBezTo>
                  <a:cubicBezTo>
                    <a:pt x="1046" y="806"/>
                    <a:pt x="1046" y="806"/>
                    <a:pt x="1046" y="806"/>
                  </a:cubicBezTo>
                  <a:cubicBezTo>
                    <a:pt x="1047" y="810"/>
                    <a:pt x="1040" y="831"/>
                    <a:pt x="1062" y="826"/>
                  </a:cubicBezTo>
                  <a:cubicBezTo>
                    <a:pt x="1066" y="825"/>
                    <a:pt x="1095" y="752"/>
                    <a:pt x="1095" y="744"/>
                  </a:cubicBezTo>
                  <a:cubicBezTo>
                    <a:pt x="1095" y="736"/>
                    <a:pt x="1089" y="710"/>
                    <a:pt x="1084" y="703"/>
                  </a:cubicBezTo>
                  <a:cubicBezTo>
                    <a:pt x="1079" y="697"/>
                    <a:pt x="1064" y="695"/>
                    <a:pt x="1061" y="689"/>
                  </a:cubicBezTo>
                  <a:cubicBezTo>
                    <a:pt x="1059" y="684"/>
                    <a:pt x="1067" y="673"/>
                    <a:pt x="1067" y="667"/>
                  </a:cubicBezTo>
                  <a:cubicBezTo>
                    <a:pt x="1065" y="657"/>
                    <a:pt x="1052" y="649"/>
                    <a:pt x="1051" y="638"/>
                  </a:cubicBezTo>
                  <a:cubicBezTo>
                    <a:pt x="1049" y="625"/>
                    <a:pt x="1077" y="610"/>
                    <a:pt x="1073" y="593"/>
                  </a:cubicBezTo>
                  <a:cubicBezTo>
                    <a:pt x="1073" y="593"/>
                    <a:pt x="1066" y="587"/>
                    <a:pt x="1066" y="587"/>
                  </a:cubicBezTo>
                  <a:cubicBezTo>
                    <a:pt x="1064" y="579"/>
                    <a:pt x="1072" y="569"/>
                    <a:pt x="1070" y="562"/>
                  </a:cubicBezTo>
                  <a:cubicBezTo>
                    <a:pt x="1066" y="550"/>
                    <a:pt x="1048" y="545"/>
                    <a:pt x="1051" y="530"/>
                  </a:cubicBezTo>
                  <a:cubicBezTo>
                    <a:pt x="1052" y="520"/>
                    <a:pt x="1065" y="509"/>
                    <a:pt x="1064" y="499"/>
                  </a:cubicBezTo>
                  <a:cubicBezTo>
                    <a:pt x="1062" y="475"/>
                    <a:pt x="1017" y="466"/>
                    <a:pt x="1010" y="446"/>
                  </a:cubicBezTo>
                  <a:cubicBezTo>
                    <a:pt x="1003" y="425"/>
                    <a:pt x="1029" y="418"/>
                    <a:pt x="1038" y="408"/>
                  </a:cubicBezTo>
                  <a:cubicBezTo>
                    <a:pt x="1042" y="403"/>
                    <a:pt x="1052" y="375"/>
                    <a:pt x="1052" y="368"/>
                  </a:cubicBezTo>
                  <a:cubicBezTo>
                    <a:pt x="1053" y="356"/>
                    <a:pt x="1043" y="317"/>
                    <a:pt x="1037" y="285"/>
                  </a:cubicBezTo>
                  <a:cubicBezTo>
                    <a:pt x="1034" y="287"/>
                    <a:pt x="1031" y="289"/>
                    <a:pt x="1031" y="286"/>
                  </a:cubicBezTo>
                  <a:cubicBezTo>
                    <a:pt x="1032" y="283"/>
                    <a:pt x="1035" y="279"/>
                    <a:pt x="1036" y="276"/>
                  </a:cubicBezTo>
                  <a:cubicBezTo>
                    <a:pt x="1036" y="275"/>
                    <a:pt x="1035" y="275"/>
                    <a:pt x="1035" y="274"/>
                  </a:cubicBezTo>
                  <a:cubicBezTo>
                    <a:pt x="1035" y="274"/>
                    <a:pt x="1035" y="274"/>
                    <a:pt x="1034" y="274"/>
                  </a:cubicBezTo>
                  <a:cubicBezTo>
                    <a:pt x="1031" y="274"/>
                    <a:pt x="1031" y="280"/>
                    <a:pt x="1028" y="280"/>
                  </a:cubicBezTo>
                  <a:cubicBezTo>
                    <a:pt x="999" y="276"/>
                    <a:pt x="992" y="252"/>
                    <a:pt x="993" y="246"/>
                  </a:cubicBezTo>
                  <a:cubicBezTo>
                    <a:pt x="994" y="242"/>
                    <a:pt x="989" y="230"/>
                    <a:pt x="988" y="226"/>
                  </a:cubicBezTo>
                  <a:cubicBezTo>
                    <a:pt x="987" y="221"/>
                    <a:pt x="980" y="199"/>
                    <a:pt x="980" y="199"/>
                  </a:cubicBezTo>
                  <a:cubicBezTo>
                    <a:pt x="980" y="198"/>
                    <a:pt x="976" y="200"/>
                    <a:pt x="972" y="201"/>
                  </a:cubicBezTo>
                  <a:cubicBezTo>
                    <a:pt x="967" y="203"/>
                    <a:pt x="960" y="199"/>
                    <a:pt x="956" y="203"/>
                  </a:cubicBezTo>
                  <a:cubicBezTo>
                    <a:pt x="954" y="204"/>
                    <a:pt x="959" y="208"/>
                    <a:pt x="957" y="209"/>
                  </a:cubicBezTo>
                  <a:cubicBezTo>
                    <a:pt x="952" y="213"/>
                    <a:pt x="952" y="197"/>
                    <a:pt x="947" y="193"/>
                  </a:cubicBezTo>
                  <a:cubicBezTo>
                    <a:pt x="935" y="184"/>
                    <a:pt x="915" y="176"/>
                    <a:pt x="917" y="153"/>
                  </a:cubicBezTo>
                  <a:cubicBezTo>
                    <a:pt x="917" y="149"/>
                    <a:pt x="910" y="147"/>
                    <a:pt x="911" y="140"/>
                  </a:cubicBezTo>
                  <a:cubicBezTo>
                    <a:pt x="911" y="138"/>
                    <a:pt x="886" y="154"/>
                    <a:pt x="885" y="154"/>
                  </a:cubicBezTo>
                  <a:cubicBezTo>
                    <a:pt x="883" y="153"/>
                    <a:pt x="884" y="149"/>
                    <a:pt x="882" y="147"/>
                  </a:cubicBezTo>
                  <a:cubicBezTo>
                    <a:pt x="873" y="138"/>
                    <a:pt x="846" y="169"/>
                    <a:pt x="836" y="168"/>
                  </a:cubicBezTo>
                  <a:cubicBezTo>
                    <a:pt x="830" y="167"/>
                    <a:pt x="848" y="143"/>
                    <a:pt x="849" y="142"/>
                  </a:cubicBezTo>
                  <a:cubicBezTo>
                    <a:pt x="856" y="137"/>
                    <a:pt x="903" y="141"/>
                    <a:pt x="896" y="136"/>
                  </a:cubicBezTo>
                  <a:cubicBezTo>
                    <a:pt x="894" y="134"/>
                    <a:pt x="890" y="135"/>
                    <a:pt x="887" y="135"/>
                  </a:cubicBezTo>
                  <a:cubicBezTo>
                    <a:pt x="879" y="135"/>
                    <a:pt x="871" y="134"/>
                    <a:pt x="863" y="133"/>
                  </a:cubicBezTo>
                  <a:cubicBezTo>
                    <a:pt x="860" y="133"/>
                    <a:pt x="860" y="126"/>
                    <a:pt x="856" y="126"/>
                  </a:cubicBezTo>
                  <a:cubicBezTo>
                    <a:pt x="851" y="126"/>
                    <a:pt x="838" y="154"/>
                    <a:pt x="833" y="158"/>
                  </a:cubicBezTo>
                  <a:cubicBezTo>
                    <a:pt x="825" y="165"/>
                    <a:pt x="807" y="165"/>
                    <a:pt x="803" y="177"/>
                  </a:cubicBezTo>
                  <a:cubicBezTo>
                    <a:pt x="802" y="182"/>
                    <a:pt x="808" y="190"/>
                    <a:pt x="804" y="192"/>
                  </a:cubicBezTo>
                  <a:cubicBezTo>
                    <a:pt x="798" y="195"/>
                    <a:pt x="802" y="177"/>
                    <a:pt x="801" y="177"/>
                  </a:cubicBezTo>
                  <a:cubicBezTo>
                    <a:pt x="800" y="175"/>
                    <a:pt x="760" y="177"/>
                    <a:pt x="756" y="178"/>
                  </a:cubicBezTo>
                  <a:cubicBezTo>
                    <a:pt x="748" y="181"/>
                    <a:pt x="726" y="222"/>
                    <a:pt x="726" y="222"/>
                  </a:cubicBezTo>
                  <a:cubicBezTo>
                    <a:pt x="726" y="222"/>
                    <a:pt x="714" y="211"/>
                    <a:pt x="714" y="211"/>
                  </a:cubicBezTo>
                  <a:cubicBezTo>
                    <a:pt x="712" y="211"/>
                    <a:pt x="711" y="213"/>
                    <a:pt x="710" y="214"/>
                  </a:cubicBezTo>
                  <a:cubicBezTo>
                    <a:pt x="708" y="214"/>
                    <a:pt x="705" y="215"/>
                    <a:pt x="704" y="213"/>
                  </a:cubicBezTo>
                  <a:cubicBezTo>
                    <a:pt x="701" y="207"/>
                    <a:pt x="705" y="201"/>
                    <a:pt x="698" y="197"/>
                  </a:cubicBezTo>
                  <a:cubicBezTo>
                    <a:pt x="689" y="191"/>
                    <a:pt x="672" y="209"/>
                    <a:pt x="665" y="206"/>
                  </a:cubicBezTo>
                  <a:cubicBezTo>
                    <a:pt x="619" y="184"/>
                    <a:pt x="687" y="172"/>
                    <a:pt x="693" y="162"/>
                  </a:cubicBezTo>
                  <a:cubicBezTo>
                    <a:pt x="699" y="151"/>
                    <a:pt x="689" y="144"/>
                    <a:pt x="700" y="129"/>
                  </a:cubicBezTo>
                  <a:cubicBezTo>
                    <a:pt x="714" y="111"/>
                    <a:pt x="671" y="137"/>
                    <a:pt x="658" y="140"/>
                  </a:cubicBezTo>
                  <a:cubicBezTo>
                    <a:pt x="655" y="140"/>
                    <a:pt x="625" y="111"/>
                    <a:pt x="613" y="109"/>
                  </a:cubicBezTo>
                  <a:cubicBezTo>
                    <a:pt x="599" y="108"/>
                    <a:pt x="600" y="122"/>
                    <a:pt x="590" y="128"/>
                  </a:cubicBezTo>
                  <a:cubicBezTo>
                    <a:pt x="590" y="128"/>
                    <a:pt x="599" y="102"/>
                    <a:pt x="599" y="102"/>
                  </a:cubicBezTo>
                  <a:cubicBezTo>
                    <a:pt x="599" y="92"/>
                    <a:pt x="566" y="102"/>
                    <a:pt x="562" y="100"/>
                  </a:cubicBezTo>
                  <a:cubicBezTo>
                    <a:pt x="554" y="94"/>
                    <a:pt x="580" y="88"/>
                    <a:pt x="583" y="84"/>
                  </a:cubicBezTo>
                  <a:cubicBezTo>
                    <a:pt x="587" y="77"/>
                    <a:pt x="583" y="46"/>
                    <a:pt x="577" y="40"/>
                  </a:cubicBezTo>
                  <a:cubicBezTo>
                    <a:pt x="576" y="39"/>
                    <a:pt x="575" y="36"/>
                    <a:pt x="574" y="36"/>
                  </a:cubicBezTo>
                  <a:cubicBezTo>
                    <a:pt x="571" y="38"/>
                    <a:pt x="576" y="46"/>
                    <a:pt x="569" y="45"/>
                  </a:cubicBezTo>
                  <a:cubicBezTo>
                    <a:pt x="565" y="44"/>
                    <a:pt x="558" y="36"/>
                    <a:pt x="554" y="34"/>
                  </a:cubicBezTo>
                  <a:cubicBezTo>
                    <a:pt x="540" y="29"/>
                    <a:pt x="540" y="29"/>
                    <a:pt x="540" y="29"/>
                  </a:cubicBezTo>
                  <a:cubicBezTo>
                    <a:pt x="539" y="26"/>
                    <a:pt x="531" y="31"/>
                    <a:pt x="525" y="30"/>
                  </a:cubicBezTo>
                  <a:cubicBezTo>
                    <a:pt x="525" y="30"/>
                    <a:pt x="526" y="29"/>
                    <a:pt x="527" y="27"/>
                  </a:cubicBezTo>
                  <a:cubicBezTo>
                    <a:pt x="527" y="27"/>
                    <a:pt x="526" y="27"/>
                    <a:pt x="526" y="27"/>
                  </a:cubicBezTo>
                  <a:cubicBezTo>
                    <a:pt x="507" y="26"/>
                    <a:pt x="488" y="8"/>
                    <a:pt x="470" y="4"/>
                  </a:cubicBezTo>
                  <a:cubicBezTo>
                    <a:pt x="464" y="3"/>
                    <a:pt x="449" y="2"/>
                    <a:pt x="440" y="0"/>
                  </a:cubicBezTo>
                  <a:cubicBezTo>
                    <a:pt x="438" y="5"/>
                    <a:pt x="437" y="10"/>
                    <a:pt x="437" y="12"/>
                  </a:cubicBezTo>
                  <a:cubicBezTo>
                    <a:pt x="438" y="30"/>
                    <a:pt x="445" y="29"/>
                    <a:pt x="453" y="42"/>
                  </a:cubicBezTo>
                  <a:cubicBezTo>
                    <a:pt x="455" y="46"/>
                    <a:pt x="456" y="51"/>
                    <a:pt x="455" y="55"/>
                  </a:cubicBezTo>
                  <a:cubicBezTo>
                    <a:pt x="455" y="56"/>
                    <a:pt x="450" y="56"/>
                    <a:pt x="451" y="57"/>
                  </a:cubicBezTo>
                  <a:cubicBezTo>
                    <a:pt x="459" y="63"/>
                    <a:pt x="468" y="65"/>
                    <a:pt x="470" y="79"/>
                  </a:cubicBezTo>
                  <a:cubicBezTo>
                    <a:pt x="474" y="100"/>
                    <a:pt x="433" y="87"/>
                    <a:pt x="426" y="91"/>
                  </a:cubicBezTo>
                  <a:cubicBezTo>
                    <a:pt x="422" y="93"/>
                    <a:pt x="434" y="98"/>
                    <a:pt x="432" y="101"/>
                  </a:cubicBezTo>
                  <a:cubicBezTo>
                    <a:pt x="429" y="104"/>
                    <a:pt x="423" y="100"/>
                    <a:pt x="420" y="103"/>
                  </a:cubicBezTo>
                  <a:cubicBezTo>
                    <a:pt x="411" y="114"/>
                    <a:pt x="450" y="118"/>
                    <a:pt x="460" y="111"/>
                  </a:cubicBezTo>
                  <a:cubicBezTo>
                    <a:pt x="463" y="110"/>
                    <a:pt x="456" y="118"/>
                    <a:pt x="453" y="120"/>
                  </a:cubicBezTo>
                  <a:cubicBezTo>
                    <a:pt x="447" y="124"/>
                    <a:pt x="441" y="124"/>
                    <a:pt x="440" y="134"/>
                  </a:cubicBezTo>
                  <a:cubicBezTo>
                    <a:pt x="439" y="152"/>
                    <a:pt x="452" y="136"/>
                    <a:pt x="460" y="155"/>
                  </a:cubicBezTo>
                  <a:cubicBezTo>
                    <a:pt x="470" y="179"/>
                    <a:pt x="430" y="139"/>
                    <a:pt x="444" y="178"/>
                  </a:cubicBezTo>
                  <a:cubicBezTo>
                    <a:pt x="449" y="193"/>
                    <a:pt x="467" y="191"/>
                    <a:pt x="482" y="198"/>
                  </a:cubicBezTo>
                  <a:cubicBezTo>
                    <a:pt x="483" y="198"/>
                    <a:pt x="483" y="198"/>
                    <a:pt x="484" y="199"/>
                  </a:cubicBezTo>
                  <a:cubicBezTo>
                    <a:pt x="484" y="199"/>
                    <a:pt x="485" y="200"/>
                    <a:pt x="485" y="200"/>
                  </a:cubicBezTo>
                  <a:cubicBezTo>
                    <a:pt x="487" y="201"/>
                    <a:pt x="488" y="202"/>
                    <a:pt x="489" y="203"/>
                  </a:cubicBezTo>
                  <a:cubicBezTo>
                    <a:pt x="502" y="213"/>
                    <a:pt x="503" y="236"/>
                    <a:pt x="509" y="249"/>
                  </a:cubicBezTo>
                  <a:cubicBezTo>
                    <a:pt x="515" y="260"/>
                    <a:pt x="533" y="259"/>
                    <a:pt x="537" y="268"/>
                  </a:cubicBezTo>
                  <a:cubicBezTo>
                    <a:pt x="539" y="272"/>
                    <a:pt x="514" y="262"/>
                    <a:pt x="509" y="255"/>
                  </a:cubicBezTo>
                  <a:cubicBezTo>
                    <a:pt x="498" y="242"/>
                    <a:pt x="497" y="211"/>
                    <a:pt x="485" y="200"/>
                  </a:cubicBezTo>
                  <a:cubicBezTo>
                    <a:pt x="484" y="199"/>
                    <a:pt x="483" y="199"/>
                    <a:pt x="482" y="198"/>
                  </a:cubicBezTo>
                  <a:cubicBezTo>
                    <a:pt x="480" y="198"/>
                    <a:pt x="478" y="199"/>
                    <a:pt x="476" y="199"/>
                  </a:cubicBezTo>
                  <a:cubicBezTo>
                    <a:pt x="474" y="199"/>
                    <a:pt x="471" y="199"/>
                    <a:pt x="469" y="199"/>
                  </a:cubicBezTo>
                  <a:cubicBezTo>
                    <a:pt x="455" y="199"/>
                    <a:pt x="450" y="200"/>
                    <a:pt x="435" y="198"/>
                  </a:cubicBezTo>
                  <a:cubicBezTo>
                    <a:pt x="425" y="197"/>
                    <a:pt x="417" y="179"/>
                    <a:pt x="409" y="185"/>
                  </a:cubicBezTo>
                  <a:cubicBezTo>
                    <a:pt x="403" y="189"/>
                    <a:pt x="393" y="210"/>
                    <a:pt x="391" y="217"/>
                  </a:cubicBezTo>
                  <a:cubicBezTo>
                    <a:pt x="387" y="229"/>
                    <a:pt x="398" y="238"/>
                    <a:pt x="396" y="249"/>
                  </a:cubicBezTo>
                  <a:cubicBezTo>
                    <a:pt x="396" y="249"/>
                    <a:pt x="386" y="260"/>
                    <a:pt x="386" y="260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76" y="273"/>
                    <a:pt x="393" y="250"/>
                    <a:pt x="394" y="249"/>
                  </a:cubicBezTo>
                  <a:cubicBezTo>
                    <a:pt x="395" y="247"/>
                    <a:pt x="390" y="247"/>
                    <a:pt x="388" y="246"/>
                  </a:cubicBezTo>
                  <a:cubicBezTo>
                    <a:pt x="377" y="240"/>
                    <a:pt x="380" y="237"/>
                    <a:pt x="374" y="230"/>
                  </a:cubicBezTo>
                  <a:cubicBezTo>
                    <a:pt x="366" y="221"/>
                    <a:pt x="354" y="243"/>
                    <a:pt x="358" y="246"/>
                  </a:cubicBezTo>
                  <a:cubicBezTo>
                    <a:pt x="360" y="249"/>
                    <a:pt x="366" y="245"/>
                    <a:pt x="367" y="248"/>
                  </a:cubicBezTo>
                  <a:cubicBezTo>
                    <a:pt x="369" y="253"/>
                    <a:pt x="363" y="263"/>
                    <a:pt x="359" y="265"/>
                  </a:cubicBezTo>
                  <a:cubicBezTo>
                    <a:pt x="357" y="266"/>
                    <a:pt x="354" y="270"/>
                    <a:pt x="351" y="267"/>
                  </a:cubicBezTo>
                  <a:cubicBezTo>
                    <a:pt x="350" y="266"/>
                    <a:pt x="350" y="264"/>
                    <a:pt x="349" y="262"/>
                  </a:cubicBezTo>
                  <a:cubicBezTo>
                    <a:pt x="348" y="259"/>
                    <a:pt x="330" y="256"/>
                    <a:pt x="339" y="247"/>
                  </a:cubicBezTo>
                  <a:cubicBezTo>
                    <a:pt x="342" y="243"/>
                    <a:pt x="351" y="250"/>
                    <a:pt x="351" y="242"/>
                  </a:cubicBezTo>
                  <a:cubicBezTo>
                    <a:pt x="351" y="234"/>
                    <a:pt x="343" y="231"/>
                    <a:pt x="341" y="222"/>
                  </a:cubicBezTo>
                  <a:cubicBezTo>
                    <a:pt x="340" y="218"/>
                    <a:pt x="343" y="213"/>
                    <a:pt x="341" y="210"/>
                  </a:cubicBezTo>
                  <a:cubicBezTo>
                    <a:pt x="336" y="202"/>
                    <a:pt x="228" y="196"/>
                    <a:pt x="231" y="217"/>
                  </a:cubicBezTo>
                  <a:cubicBezTo>
                    <a:pt x="232" y="221"/>
                    <a:pt x="239" y="222"/>
                    <a:pt x="238" y="225"/>
                  </a:cubicBezTo>
                  <a:cubicBezTo>
                    <a:pt x="237" y="227"/>
                    <a:pt x="204" y="243"/>
                    <a:pt x="221" y="260"/>
                  </a:cubicBezTo>
                  <a:cubicBezTo>
                    <a:pt x="222" y="261"/>
                    <a:pt x="223" y="261"/>
                    <a:pt x="226" y="262"/>
                  </a:cubicBezTo>
                  <a:cubicBezTo>
                    <a:pt x="228" y="262"/>
                    <a:pt x="231" y="262"/>
                    <a:pt x="233" y="264"/>
                  </a:cubicBezTo>
                  <a:cubicBezTo>
                    <a:pt x="238" y="265"/>
                    <a:pt x="242" y="265"/>
                    <a:pt x="244" y="266"/>
                  </a:cubicBezTo>
                  <a:cubicBezTo>
                    <a:pt x="264" y="271"/>
                    <a:pt x="246" y="263"/>
                    <a:pt x="239" y="278"/>
                  </a:cubicBezTo>
                  <a:cubicBezTo>
                    <a:pt x="238" y="279"/>
                    <a:pt x="238" y="279"/>
                    <a:pt x="238" y="279"/>
                  </a:cubicBezTo>
                  <a:cubicBezTo>
                    <a:pt x="237" y="301"/>
                    <a:pt x="219" y="339"/>
                    <a:pt x="212" y="348"/>
                  </a:cubicBezTo>
                  <a:cubicBezTo>
                    <a:pt x="208" y="353"/>
                    <a:pt x="202" y="387"/>
                    <a:pt x="198" y="388"/>
                  </a:cubicBezTo>
                  <a:cubicBezTo>
                    <a:pt x="189" y="388"/>
                    <a:pt x="179" y="380"/>
                    <a:pt x="170" y="380"/>
                  </a:cubicBezTo>
                  <a:cubicBezTo>
                    <a:pt x="152" y="380"/>
                    <a:pt x="169" y="387"/>
                    <a:pt x="166" y="395"/>
                  </a:cubicBezTo>
                  <a:cubicBezTo>
                    <a:pt x="164" y="398"/>
                    <a:pt x="147" y="396"/>
                    <a:pt x="155" y="409"/>
                  </a:cubicBezTo>
                  <a:cubicBezTo>
                    <a:pt x="157" y="411"/>
                    <a:pt x="180" y="423"/>
                    <a:pt x="182" y="423"/>
                  </a:cubicBezTo>
                  <a:cubicBezTo>
                    <a:pt x="185" y="422"/>
                    <a:pt x="185" y="416"/>
                    <a:pt x="187" y="417"/>
                  </a:cubicBezTo>
                  <a:cubicBezTo>
                    <a:pt x="198" y="421"/>
                    <a:pt x="192" y="455"/>
                    <a:pt x="188" y="461"/>
                  </a:cubicBezTo>
                  <a:cubicBezTo>
                    <a:pt x="178" y="476"/>
                    <a:pt x="155" y="476"/>
                    <a:pt x="143" y="485"/>
                  </a:cubicBezTo>
                  <a:cubicBezTo>
                    <a:pt x="132" y="494"/>
                    <a:pt x="173" y="505"/>
                    <a:pt x="141" y="517"/>
                  </a:cubicBezTo>
                  <a:cubicBezTo>
                    <a:pt x="136" y="518"/>
                    <a:pt x="104" y="523"/>
                    <a:pt x="99" y="522"/>
                  </a:cubicBezTo>
                  <a:cubicBezTo>
                    <a:pt x="91" y="521"/>
                    <a:pt x="85" y="507"/>
                    <a:pt x="76" y="506"/>
                  </a:cubicBezTo>
                  <a:cubicBezTo>
                    <a:pt x="72" y="505"/>
                    <a:pt x="68" y="514"/>
                    <a:pt x="67" y="514"/>
                  </a:cubicBezTo>
                  <a:cubicBezTo>
                    <a:pt x="64" y="515"/>
                    <a:pt x="62" y="514"/>
                    <a:pt x="59" y="514"/>
                  </a:cubicBezTo>
                  <a:cubicBezTo>
                    <a:pt x="56" y="514"/>
                    <a:pt x="53" y="512"/>
                    <a:pt x="51" y="514"/>
                  </a:cubicBezTo>
                  <a:cubicBezTo>
                    <a:pt x="38" y="526"/>
                    <a:pt x="80" y="576"/>
                    <a:pt x="65" y="604"/>
                  </a:cubicBezTo>
                  <a:cubicBezTo>
                    <a:pt x="60" y="614"/>
                    <a:pt x="46" y="619"/>
                    <a:pt x="43" y="629"/>
                  </a:cubicBezTo>
                  <a:cubicBezTo>
                    <a:pt x="42" y="632"/>
                    <a:pt x="55" y="653"/>
                    <a:pt x="23" y="660"/>
                  </a:cubicBezTo>
                  <a:cubicBezTo>
                    <a:pt x="20" y="661"/>
                    <a:pt x="17" y="654"/>
                    <a:pt x="14" y="655"/>
                  </a:cubicBezTo>
                  <a:cubicBezTo>
                    <a:pt x="0" y="665"/>
                    <a:pt x="42" y="667"/>
                    <a:pt x="33" y="694"/>
                  </a:cubicBezTo>
                  <a:cubicBezTo>
                    <a:pt x="33" y="694"/>
                    <a:pt x="20" y="704"/>
                    <a:pt x="20" y="704"/>
                  </a:cubicBezTo>
                  <a:cubicBezTo>
                    <a:pt x="19" y="706"/>
                    <a:pt x="21" y="709"/>
                    <a:pt x="21" y="712"/>
                  </a:cubicBezTo>
                  <a:cubicBezTo>
                    <a:pt x="22" y="717"/>
                    <a:pt x="44" y="745"/>
                    <a:pt x="43" y="749"/>
                  </a:cubicBezTo>
                  <a:cubicBezTo>
                    <a:pt x="43" y="754"/>
                    <a:pt x="35" y="756"/>
                    <a:pt x="36" y="760"/>
                  </a:cubicBezTo>
                  <a:cubicBezTo>
                    <a:pt x="38" y="771"/>
                    <a:pt x="53" y="770"/>
                    <a:pt x="54" y="784"/>
                  </a:cubicBezTo>
                  <a:cubicBezTo>
                    <a:pt x="54" y="805"/>
                    <a:pt x="26" y="808"/>
                    <a:pt x="15" y="828"/>
                  </a:cubicBezTo>
                  <a:cubicBezTo>
                    <a:pt x="15" y="829"/>
                    <a:pt x="16" y="829"/>
                    <a:pt x="16" y="830"/>
                  </a:cubicBezTo>
                  <a:cubicBezTo>
                    <a:pt x="15" y="828"/>
                    <a:pt x="15" y="828"/>
                    <a:pt x="15" y="828"/>
                  </a:cubicBezTo>
                  <a:cubicBezTo>
                    <a:pt x="11" y="835"/>
                    <a:pt x="10" y="843"/>
                    <a:pt x="11" y="854"/>
                  </a:cubicBezTo>
                  <a:cubicBezTo>
                    <a:pt x="16" y="886"/>
                    <a:pt x="48" y="891"/>
                    <a:pt x="51" y="896"/>
                  </a:cubicBezTo>
                  <a:cubicBezTo>
                    <a:pt x="66" y="918"/>
                    <a:pt x="8" y="935"/>
                    <a:pt x="22" y="957"/>
                  </a:cubicBezTo>
                  <a:cubicBezTo>
                    <a:pt x="22" y="957"/>
                    <a:pt x="38" y="963"/>
                    <a:pt x="38" y="963"/>
                  </a:cubicBezTo>
                  <a:cubicBezTo>
                    <a:pt x="45" y="969"/>
                    <a:pt x="49" y="1005"/>
                    <a:pt x="63" y="1021"/>
                  </a:cubicBezTo>
                  <a:cubicBezTo>
                    <a:pt x="68" y="1027"/>
                    <a:pt x="82" y="1004"/>
                    <a:pt x="94" y="1023"/>
                  </a:cubicBezTo>
                  <a:cubicBezTo>
                    <a:pt x="92" y="1035"/>
                    <a:pt x="92" y="1035"/>
                    <a:pt x="92" y="1035"/>
                  </a:cubicBezTo>
                  <a:cubicBezTo>
                    <a:pt x="102" y="1042"/>
                    <a:pt x="140" y="1026"/>
                    <a:pt x="148" y="1035"/>
                  </a:cubicBezTo>
                  <a:cubicBezTo>
                    <a:pt x="152" y="1039"/>
                    <a:pt x="149" y="1047"/>
                    <a:pt x="152" y="1051"/>
                  </a:cubicBezTo>
                  <a:cubicBezTo>
                    <a:pt x="170" y="1075"/>
                    <a:pt x="212" y="1057"/>
                    <a:pt x="230" y="1085"/>
                  </a:cubicBezTo>
                  <a:cubicBezTo>
                    <a:pt x="235" y="1093"/>
                    <a:pt x="177" y="1135"/>
                    <a:pt x="171" y="1146"/>
                  </a:cubicBezTo>
                  <a:cubicBezTo>
                    <a:pt x="163" y="1160"/>
                    <a:pt x="164" y="1178"/>
                    <a:pt x="157" y="1194"/>
                  </a:cubicBezTo>
                  <a:cubicBezTo>
                    <a:pt x="152" y="1206"/>
                    <a:pt x="139" y="1214"/>
                    <a:pt x="133" y="1225"/>
                  </a:cubicBezTo>
                  <a:cubicBezTo>
                    <a:pt x="126" y="1238"/>
                    <a:pt x="130" y="1242"/>
                    <a:pt x="131" y="1253"/>
                  </a:cubicBezTo>
                  <a:cubicBezTo>
                    <a:pt x="133" y="1270"/>
                    <a:pt x="111" y="1293"/>
                    <a:pt x="109" y="1310"/>
                  </a:cubicBezTo>
                  <a:cubicBezTo>
                    <a:pt x="109" y="1312"/>
                    <a:pt x="113" y="1329"/>
                    <a:pt x="115" y="1330"/>
                  </a:cubicBezTo>
                  <a:cubicBezTo>
                    <a:pt x="118" y="1332"/>
                    <a:pt x="127" y="1325"/>
                    <a:pt x="126" y="1328"/>
                  </a:cubicBezTo>
                  <a:cubicBezTo>
                    <a:pt x="125" y="1331"/>
                    <a:pt x="119" y="1331"/>
                    <a:pt x="119" y="1334"/>
                  </a:cubicBezTo>
                  <a:cubicBezTo>
                    <a:pt x="116" y="1342"/>
                    <a:pt x="136" y="1333"/>
                    <a:pt x="144" y="1334"/>
                  </a:cubicBezTo>
                  <a:cubicBezTo>
                    <a:pt x="151" y="1335"/>
                    <a:pt x="153" y="1342"/>
                    <a:pt x="160" y="1343"/>
                  </a:cubicBezTo>
                  <a:cubicBezTo>
                    <a:pt x="170" y="1345"/>
                    <a:pt x="183" y="1334"/>
                    <a:pt x="193" y="1335"/>
                  </a:cubicBezTo>
                  <a:cubicBezTo>
                    <a:pt x="204" y="1337"/>
                    <a:pt x="214" y="1356"/>
                    <a:pt x="230" y="1347"/>
                  </a:cubicBezTo>
                  <a:cubicBezTo>
                    <a:pt x="232" y="1346"/>
                    <a:pt x="228" y="1339"/>
                    <a:pt x="231" y="1338"/>
                  </a:cubicBezTo>
                  <a:cubicBezTo>
                    <a:pt x="231" y="1338"/>
                    <a:pt x="246" y="1340"/>
                    <a:pt x="246" y="1340"/>
                  </a:cubicBezTo>
                  <a:cubicBezTo>
                    <a:pt x="256" y="1333"/>
                    <a:pt x="216" y="1334"/>
                    <a:pt x="220" y="1324"/>
                  </a:cubicBezTo>
                  <a:cubicBezTo>
                    <a:pt x="222" y="1319"/>
                    <a:pt x="228" y="1319"/>
                    <a:pt x="232" y="1316"/>
                  </a:cubicBezTo>
                  <a:cubicBezTo>
                    <a:pt x="240" y="1311"/>
                    <a:pt x="257" y="1305"/>
                    <a:pt x="264" y="1317"/>
                  </a:cubicBezTo>
                  <a:cubicBezTo>
                    <a:pt x="260" y="1329"/>
                    <a:pt x="260" y="1329"/>
                    <a:pt x="260" y="1329"/>
                  </a:cubicBezTo>
                  <a:cubicBezTo>
                    <a:pt x="263" y="1338"/>
                    <a:pt x="272" y="1329"/>
                    <a:pt x="274" y="1330"/>
                  </a:cubicBezTo>
                  <a:cubicBezTo>
                    <a:pt x="279" y="1342"/>
                    <a:pt x="279" y="1342"/>
                    <a:pt x="279" y="1342"/>
                  </a:cubicBezTo>
                  <a:cubicBezTo>
                    <a:pt x="282" y="1343"/>
                    <a:pt x="285" y="1342"/>
                    <a:pt x="288" y="1342"/>
                  </a:cubicBezTo>
                  <a:cubicBezTo>
                    <a:pt x="296" y="1343"/>
                    <a:pt x="304" y="1343"/>
                    <a:pt x="312" y="1344"/>
                  </a:cubicBezTo>
                  <a:cubicBezTo>
                    <a:pt x="314" y="1344"/>
                    <a:pt x="317" y="1344"/>
                    <a:pt x="320" y="1345"/>
                  </a:cubicBezTo>
                  <a:cubicBezTo>
                    <a:pt x="323" y="1345"/>
                    <a:pt x="325" y="1344"/>
                    <a:pt x="328" y="1345"/>
                  </a:cubicBezTo>
                  <a:cubicBezTo>
                    <a:pt x="343" y="1351"/>
                    <a:pt x="352" y="1369"/>
                    <a:pt x="366" y="1375"/>
                  </a:cubicBezTo>
                  <a:cubicBezTo>
                    <a:pt x="382" y="1382"/>
                    <a:pt x="393" y="1366"/>
                    <a:pt x="395" y="1367"/>
                  </a:cubicBez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275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>
          <a:xfrm>
            <a:off x="0" y="1"/>
            <a:ext cx="10367963" cy="6480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Signavio-Partnerprogramm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619626" y="1260474"/>
            <a:ext cx="6543174" cy="403145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Title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295" y="5300465"/>
            <a:ext cx="5674408" cy="561355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88803" indent="0">
              <a:buNone/>
              <a:defRPr/>
            </a:lvl2pPr>
            <a:lvl3pPr marL="777606" indent="0">
              <a:buNone/>
              <a:defRPr/>
            </a:lvl3pPr>
            <a:lvl4pPr marL="1166409" indent="0">
              <a:buNone/>
              <a:defRPr/>
            </a:lvl4pPr>
            <a:lvl5pPr marL="1555212" indent="0">
              <a:buNone/>
              <a:defRPr/>
            </a:lvl5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First Name, Last Name, Position </a:t>
            </a:r>
            <a:r>
              <a:rPr lang="de-DE" dirty="0" err="1"/>
              <a:t>Signavio</a:t>
            </a:r>
            <a:r>
              <a:rPr lang="de-DE" dirty="0"/>
              <a:t> GmbH</a:t>
            </a:r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0" y="5291927"/>
            <a:ext cx="6838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8990013" y="-17463"/>
            <a:ext cx="788987" cy="90487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9115425" y="146050"/>
            <a:ext cx="534988" cy="598487"/>
          </a:xfrm>
          <a:custGeom>
            <a:avLst/>
            <a:gdLst>
              <a:gd name="T0" fmla="*/ 2315 w 3568"/>
              <a:gd name="T1" fmla="*/ 1686 h 3983"/>
              <a:gd name="T2" fmla="*/ 60 w 3568"/>
              <a:gd name="T3" fmla="*/ 3922 h 3983"/>
              <a:gd name="T4" fmla="*/ 27 w 3568"/>
              <a:gd name="T5" fmla="*/ 3821 h 3983"/>
              <a:gd name="T6" fmla="*/ 155 w 3568"/>
              <a:gd name="T7" fmla="*/ 3745 h 3983"/>
              <a:gd name="T8" fmla="*/ 484 w 3568"/>
              <a:gd name="T9" fmla="*/ 3334 h 3983"/>
              <a:gd name="T10" fmla="*/ 643 w 3568"/>
              <a:gd name="T11" fmla="*/ 3136 h 3983"/>
              <a:gd name="T12" fmla="*/ 893 w 3568"/>
              <a:gd name="T13" fmla="*/ 2916 h 3983"/>
              <a:gd name="T14" fmla="*/ 825 w 3568"/>
              <a:gd name="T15" fmla="*/ 2573 h 3983"/>
              <a:gd name="T16" fmla="*/ 934 w 3568"/>
              <a:gd name="T17" fmla="*/ 2498 h 3983"/>
              <a:gd name="T18" fmla="*/ 2232 w 3568"/>
              <a:gd name="T19" fmla="*/ 1762 h 3983"/>
              <a:gd name="T20" fmla="*/ 2328 w 3568"/>
              <a:gd name="T21" fmla="*/ 1256 h 3983"/>
              <a:gd name="T22" fmla="*/ 2302 w 3568"/>
              <a:gd name="T23" fmla="*/ 795 h 3983"/>
              <a:gd name="T24" fmla="*/ 2256 w 3568"/>
              <a:gd name="T25" fmla="*/ 620 h 3983"/>
              <a:gd name="T26" fmla="*/ 2400 w 3568"/>
              <a:gd name="T27" fmla="*/ 648 h 3983"/>
              <a:gd name="T28" fmla="*/ 1672 w 3568"/>
              <a:gd name="T29" fmla="*/ 48 h 3983"/>
              <a:gd name="T30" fmla="*/ 1721 w 3568"/>
              <a:gd name="T31" fmla="*/ 20 h 3983"/>
              <a:gd name="T32" fmla="*/ 2623 w 3568"/>
              <a:gd name="T33" fmla="*/ 725 h 3983"/>
              <a:gd name="T34" fmla="*/ 2893 w 3568"/>
              <a:gd name="T35" fmla="*/ 900 h 3983"/>
              <a:gd name="T36" fmla="*/ 3030 w 3568"/>
              <a:gd name="T37" fmla="*/ 1207 h 3983"/>
              <a:gd name="T38" fmla="*/ 3039 w 3568"/>
              <a:gd name="T39" fmla="*/ 1393 h 3983"/>
              <a:gd name="T40" fmla="*/ 2920 w 3568"/>
              <a:gd name="T41" fmla="*/ 1407 h 3983"/>
              <a:gd name="T42" fmla="*/ 2842 w 3568"/>
              <a:gd name="T43" fmla="*/ 1474 h 3983"/>
              <a:gd name="T44" fmla="*/ 3012 w 3568"/>
              <a:gd name="T45" fmla="*/ 1826 h 3983"/>
              <a:gd name="T46" fmla="*/ 3041 w 3568"/>
              <a:gd name="T47" fmla="*/ 1843 h 3983"/>
              <a:gd name="T48" fmla="*/ 3479 w 3568"/>
              <a:gd name="T49" fmla="*/ 1855 h 3983"/>
              <a:gd name="T50" fmla="*/ 3558 w 3568"/>
              <a:gd name="T51" fmla="*/ 1982 h 3983"/>
              <a:gd name="T52" fmla="*/ 2899 w 3568"/>
              <a:gd name="T53" fmla="*/ 2675 h 3983"/>
              <a:gd name="T54" fmla="*/ 2757 w 3568"/>
              <a:gd name="T55" fmla="*/ 2605 h 3983"/>
              <a:gd name="T56" fmla="*/ 2981 w 3568"/>
              <a:gd name="T57" fmla="*/ 2398 h 3983"/>
              <a:gd name="T58" fmla="*/ 3177 w 3568"/>
              <a:gd name="T59" fmla="*/ 2229 h 3983"/>
              <a:gd name="T60" fmla="*/ 3259 w 3568"/>
              <a:gd name="T61" fmla="*/ 2079 h 3983"/>
              <a:gd name="T62" fmla="*/ 3002 w 3568"/>
              <a:gd name="T63" fmla="*/ 2106 h 3983"/>
              <a:gd name="T64" fmla="*/ 2532 w 3568"/>
              <a:gd name="T65" fmla="*/ 2505 h 3983"/>
              <a:gd name="T66" fmla="*/ 1743 w 3568"/>
              <a:gd name="T67" fmla="*/ 2658 h 3983"/>
              <a:gd name="T68" fmla="*/ 1619 w 3568"/>
              <a:gd name="T69" fmla="*/ 2783 h 3983"/>
              <a:gd name="T70" fmla="*/ 694 w 3568"/>
              <a:gd name="T71" fmla="*/ 3336 h 3983"/>
              <a:gd name="T72" fmla="*/ 100 w 3568"/>
              <a:gd name="T73" fmla="*/ 3970 h 3983"/>
              <a:gd name="T74" fmla="*/ 12 w 3568"/>
              <a:gd name="T75" fmla="*/ 3943 h 3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68" h="3983">
                <a:moveTo>
                  <a:pt x="2315" y="1686"/>
                </a:moveTo>
                <a:cubicBezTo>
                  <a:pt x="2315" y="1686"/>
                  <a:pt x="2315" y="1686"/>
                  <a:pt x="2315" y="1686"/>
                </a:cubicBezTo>
                <a:close/>
                <a:moveTo>
                  <a:pt x="60" y="3922"/>
                </a:moveTo>
                <a:cubicBezTo>
                  <a:pt x="60" y="3922"/>
                  <a:pt x="60" y="3922"/>
                  <a:pt x="60" y="3922"/>
                </a:cubicBezTo>
                <a:moveTo>
                  <a:pt x="12" y="3943"/>
                </a:moveTo>
                <a:cubicBezTo>
                  <a:pt x="0" y="3887"/>
                  <a:pt x="19" y="3844"/>
                  <a:pt x="27" y="3821"/>
                </a:cubicBezTo>
                <a:cubicBezTo>
                  <a:pt x="35" y="3798"/>
                  <a:pt x="73" y="3792"/>
                  <a:pt x="90" y="3786"/>
                </a:cubicBezTo>
                <a:cubicBezTo>
                  <a:pt x="107" y="3780"/>
                  <a:pt x="136" y="3765"/>
                  <a:pt x="155" y="3745"/>
                </a:cubicBezTo>
                <a:cubicBezTo>
                  <a:pt x="196" y="3706"/>
                  <a:pt x="257" y="3576"/>
                  <a:pt x="310" y="3518"/>
                </a:cubicBezTo>
                <a:cubicBezTo>
                  <a:pt x="357" y="3469"/>
                  <a:pt x="419" y="3396"/>
                  <a:pt x="484" y="3334"/>
                </a:cubicBezTo>
                <a:cubicBezTo>
                  <a:pt x="541" y="3278"/>
                  <a:pt x="550" y="3225"/>
                  <a:pt x="579" y="3181"/>
                </a:cubicBezTo>
                <a:cubicBezTo>
                  <a:pt x="595" y="3160"/>
                  <a:pt x="614" y="3153"/>
                  <a:pt x="643" y="3136"/>
                </a:cubicBezTo>
                <a:cubicBezTo>
                  <a:pt x="670" y="3121"/>
                  <a:pt x="704" y="3102"/>
                  <a:pt x="738" y="3081"/>
                </a:cubicBezTo>
                <a:cubicBezTo>
                  <a:pt x="807" y="3038"/>
                  <a:pt x="874" y="2980"/>
                  <a:pt x="893" y="2916"/>
                </a:cubicBezTo>
                <a:cubicBezTo>
                  <a:pt x="930" y="2803"/>
                  <a:pt x="991" y="2731"/>
                  <a:pt x="994" y="2661"/>
                </a:cubicBezTo>
                <a:cubicBezTo>
                  <a:pt x="995" y="2635"/>
                  <a:pt x="849" y="2582"/>
                  <a:pt x="825" y="2573"/>
                </a:cubicBezTo>
                <a:cubicBezTo>
                  <a:pt x="807" y="2566"/>
                  <a:pt x="799" y="2557"/>
                  <a:pt x="802" y="2547"/>
                </a:cubicBezTo>
                <a:cubicBezTo>
                  <a:pt x="805" y="2529"/>
                  <a:pt x="823" y="2528"/>
                  <a:pt x="934" y="2498"/>
                </a:cubicBezTo>
                <a:cubicBezTo>
                  <a:pt x="1217" y="2421"/>
                  <a:pt x="1581" y="2214"/>
                  <a:pt x="1703" y="2140"/>
                </a:cubicBezTo>
                <a:cubicBezTo>
                  <a:pt x="1843" y="2055"/>
                  <a:pt x="2174" y="1813"/>
                  <a:pt x="2232" y="1762"/>
                </a:cubicBezTo>
                <a:cubicBezTo>
                  <a:pt x="2290" y="1710"/>
                  <a:pt x="2314" y="1687"/>
                  <a:pt x="2314" y="1687"/>
                </a:cubicBezTo>
                <a:cubicBezTo>
                  <a:pt x="2324" y="1651"/>
                  <a:pt x="2329" y="1413"/>
                  <a:pt x="2328" y="1256"/>
                </a:cubicBezTo>
                <a:cubicBezTo>
                  <a:pt x="2326" y="1099"/>
                  <a:pt x="2349" y="932"/>
                  <a:pt x="2355" y="890"/>
                </a:cubicBezTo>
                <a:cubicBezTo>
                  <a:pt x="2344" y="873"/>
                  <a:pt x="2334" y="857"/>
                  <a:pt x="2302" y="795"/>
                </a:cubicBezTo>
                <a:cubicBezTo>
                  <a:pt x="2269" y="734"/>
                  <a:pt x="2254" y="659"/>
                  <a:pt x="2251" y="644"/>
                </a:cubicBezTo>
                <a:cubicBezTo>
                  <a:pt x="2247" y="629"/>
                  <a:pt x="2253" y="622"/>
                  <a:pt x="2256" y="620"/>
                </a:cubicBezTo>
                <a:cubicBezTo>
                  <a:pt x="2263" y="614"/>
                  <a:pt x="2271" y="614"/>
                  <a:pt x="2288" y="618"/>
                </a:cubicBezTo>
                <a:cubicBezTo>
                  <a:pt x="2300" y="621"/>
                  <a:pt x="2354" y="648"/>
                  <a:pt x="2400" y="648"/>
                </a:cubicBezTo>
                <a:cubicBezTo>
                  <a:pt x="2379" y="503"/>
                  <a:pt x="2287" y="408"/>
                  <a:pt x="2121" y="348"/>
                </a:cubicBezTo>
                <a:cubicBezTo>
                  <a:pt x="1897" y="266"/>
                  <a:pt x="1734" y="168"/>
                  <a:pt x="1672" y="48"/>
                </a:cubicBezTo>
                <a:cubicBezTo>
                  <a:pt x="1664" y="32"/>
                  <a:pt x="1663" y="15"/>
                  <a:pt x="1677" y="7"/>
                </a:cubicBezTo>
                <a:cubicBezTo>
                  <a:pt x="1688" y="0"/>
                  <a:pt x="1704" y="4"/>
                  <a:pt x="1721" y="20"/>
                </a:cubicBezTo>
                <a:cubicBezTo>
                  <a:pt x="1825" y="117"/>
                  <a:pt x="1951" y="155"/>
                  <a:pt x="2190" y="223"/>
                </a:cubicBezTo>
                <a:cubicBezTo>
                  <a:pt x="2450" y="296"/>
                  <a:pt x="2553" y="423"/>
                  <a:pt x="2623" y="725"/>
                </a:cubicBezTo>
                <a:cubicBezTo>
                  <a:pt x="2623" y="725"/>
                  <a:pt x="2684" y="743"/>
                  <a:pt x="2747" y="777"/>
                </a:cubicBezTo>
                <a:cubicBezTo>
                  <a:pt x="2788" y="798"/>
                  <a:pt x="2862" y="841"/>
                  <a:pt x="2893" y="900"/>
                </a:cubicBezTo>
                <a:cubicBezTo>
                  <a:pt x="2938" y="986"/>
                  <a:pt x="2953" y="1052"/>
                  <a:pt x="2976" y="1117"/>
                </a:cubicBezTo>
                <a:cubicBezTo>
                  <a:pt x="2986" y="1145"/>
                  <a:pt x="3008" y="1178"/>
                  <a:pt x="3030" y="1207"/>
                </a:cubicBezTo>
                <a:cubicBezTo>
                  <a:pt x="3051" y="1239"/>
                  <a:pt x="3075" y="1272"/>
                  <a:pt x="3077" y="1295"/>
                </a:cubicBezTo>
                <a:cubicBezTo>
                  <a:pt x="3080" y="1327"/>
                  <a:pt x="3076" y="1364"/>
                  <a:pt x="3039" y="1393"/>
                </a:cubicBezTo>
                <a:cubicBezTo>
                  <a:pt x="3007" y="1420"/>
                  <a:pt x="2994" y="1423"/>
                  <a:pt x="2978" y="1422"/>
                </a:cubicBezTo>
                <a:cubicBezTo>
                  <a:pt x="2962" y="1422"/>
                  <a:pt x="2930" y="1411"/>
                  <a:pt x="2920" y="1407"/>
                </a:cubicBezTo>
                <a:cubicBezTo>
                  <a:pt x="2909" y="1402"/>
                  <a:pt x="2786" y="1346"/>
                  <a:pt x="2788" y="1363"/>
                </a:cubicBezTo>
                <a:cubicBezTo>
                  <a:pt x="2791" y="1380"/>
                  <a:pt x="2814" y="1421"/>
                  <a:pt x="2842" y="1474"/>
                </a:cubicBezTo>
                <a:cubicBezTo>
                  <a:pt x="2869" y="1528"/>
                  <a:pt x="2907" y="1579"/>
                  <a:pt x="2938" y="1636"/>
                </a:cubicBezTo>
                <a:cubicBezTo>
                  <a:pt x="2972" y="1699"/>
                  <a:pt x="2998" y="1787"/>
                  <a:pt x="3012" y="1826"/>
                </a:cubicBezTo>
                <a:cubicBezTo>
                  <a:pt x="3015" y="1834"/>
                  <a:pt x="3020" y="1838"/>
                  <a:pt x="3023" y="1840"/>
                </a:cubicBezTo>
                <a:cubicBezTo>
                  <a:pt x="3028" y="1843"/>
                  <a:pt x="3034" y="1843"/>
                  <a:pt x="3041" y="1843"/>
                </a:cubicBezTo>
                <a:cubicBezTo>
                  <a:pt x="3083" y="1842"/>
                  <a:pt x="3160" y="1843"/>
                  <a:pt x="3188" y="1844"/>
                </a:cubicBezTo>
                <a:cubicBezTo>
                  <a:pt x="3318" y="1846"/>
                  <a:pt x="3462" y="1854"/>
                  <a:pt x="3479" y="1855"/>
                </a:cubicBezTo>
                <a:cubicBezTo>
                  <a:pt x="3514" y="1859"/>
                  <a:pt x="3541" y="1878"/>
                  <a:pt x="3554" y="1902"/>
                </a:cubicBezTo>
                <a:cubicBezTo>
                  <a:pt x="3568" y="1926"/>
                  <a:pt x="3568" y="1967"/>
                  <a:pt x="3558" y="1982"/>
                </a:cubicBezTo>
                <a:cubicBezTo>
                  <a:pt x="3518" y="2045"/>
                  <a:pt x="3401" y="2218"/>
                  <a:pt x="3313" y="2308"/>
                </a:cubicBezTo>
                <a:cubicBezTo>
                  <a:pt x="3225" y="2399"/>
                  <a:pt x="2995" y="2614"/>
                  <a:pt x="2899" y="2675"/>
                </a:cubicBezTo>
                <a:cubicBezTo>
                  <a:pt x="2866" y="2695"/>
                  <a:pt x="2835" y="2710"/>
                  <a:pt x="2817" y="2709"/>
                </a:cubicBezTo>
                <a:cubicBezTo>
                  <a:pt x="2787" y="2707"/>
                  <a:pt x="2761" y="2634"/>
                  <a:pt x="2757" y="2605"/>
                </a:cubicBezTo>
                <a:cubicBezTo>
                  <a:pt x="2752" y="2576"/>
                  <a:pt x="2770" y="2546"/>
                  <a:pt x="2868" y="2501"/>
                </a:cubicBezTo>
                <a:cubicBezTo>
                  <a:pt x="2934" y="2471"/>
                  <a:pt x="2962" y="2431"/>
                  <a:pt x="2981" y="2398"/>
                </a:cubicBezTo>
                <a:cubicBezTo>
                  <a:pt x="3001" y="2364"/>
                  <a:pt x="3038" y="2347"/>
                  <a:pt x="3071" y="2325"/>
                </a:cubicBezTo>
                <a:cubicBezTo>
                  <a:pt x="3103" y="2303"/>
                  <a:pt x="3146" y="2269"/>
                  <a:pt x="3177" y="2229"/>
                </a:cubicBezTo>
                <a:cubicBezTo>
                  <a:pt x="3208" y="2189"/>
                  <a:pt x="3280" y="2080"/>
                  <a:pt x="3280" y="2080"/>
                </a:cubicBezTo>
                <a:cubicBezTo>
                  <a:pt x="3275" y="2079"/>
                  <a:pt x="3271" y="2079"/>
                  <a:pt x="3259" y="2079"/>
                </a:cubicBezTo>
                <a:cubicBezTo>
                  <a:pt x="3203" y="2079"/>
                  <a:pt x="3133" y="2079"/>
                  <a:pt x="3050" y="2094"/>
                </a:cubicBezTo>
                <a:cubicBezTo>
                  <a:pt x="3042" y="2096"/>
                  <a:pt x="3008" y="2103"/>
                  <a:pt x="3002" y="2106"/>
                </a:cubicBezTo>
                <a:cubicBezTo>
                  <a:pt x="2989" y="2111"/>
                  <a:pt x="2920" y="2218"/>
                  <a:pt x="2866" y="2279"/>
                </a:cubicBezTo>
                <a:cubicBezTo>
                  <a:pt x="2795" y="2358"/>
                  <a:pt x="2690" y="2449"/>
                  <a:pt x="2532" y="2505"/>
                </a:cubicBezTo>
                <a:cubicBezTo>
                  <a:pt x="2180" y="2628"/>
                  <a:pt x="1802" y="2644"/>
                  <a:pt x="1751" y="2652"/>
                </a:cubicBezTo>
                <a:cubicBezTo>
                  <a:pt x="1749" y="2653"/>
                  <a:pt x="1746" y="2655"/>
                  <a:pt x="1743" y="2658"/>
                </a:cubicBezTo>
                <a:cubicBezTo>
                  <a:pt x="1736" y="2665"/>
                  <a:pt x="1726" y="2675"/>
                  <a:pt x="1713" y="2687"/>
                </a:cubicBezTo>
                <a:cubicBezTo>
                  <a:pt x="1689" y="2712"/>
                  <a:pt x="1656" y="2746"/>
                  <a:pt x="1619" y="2783"/>
                </a:cubicBezTo>
                <a:cubicBezTo>
                  <a:pt x="1545" y="2857"/>
                  <a:pt x="1454" y="2943"/>
                  <a:pt x="1370" y="2998"/>
                </a:cubicBezTo>
                <a:cubicBezTo>
                  <a:pt x="1202" y="3107"/>
                  <a:pt x="826" y="3241"/>
                  <a:pt x="694" y="3336"/>
                </a:cubicBezTo>
                <a:cubicBezTo>
                  <a:pt x="568" y="3427"/>
                  <a:pt x="406" y="3663"/>
                  <a:pt x="254" y="3835"/>
                </a:cubicBezTo>
                <a:cubicBezTo>
                  <a:pt x="189" y="3907"/>
                  <a:pt x="111" y="3964"/>
                  <a:pt x="100" y="3970"/>
                </a:cubicBezTo>
                <a:cubicBezTo>
                  <a:pt x="89" y="3976"/>
                  <a:pt x="79" y="3983"/>
                  <a:pt x="65" y="3982"/>
                </a:cubicBezTo>
                <a:cubicBezTo>
                  <a:pt x="42" y="3981"/>
                  <a:pt x="19" y="3973"/>
                  <a:pt x="12" y="3943"/>
                </a:cubicBez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68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09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0" y="2328075"/>
            <a:ext cx="5292725" cy="1252534"/>
          </a:xfrm>
          <a:solidFill>
            <a:schemeClr val="accent1"/>
          </a:solidFill>
        </p:spPr>
        <p:txBody>
          <a:bodyPr lIns="576000" tIns="0" rIns="180000"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85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2"/>
          </p:nvPr>
        </p:nvSpPr>
        <p:spPr>
          <a:xfrm>
            <a:off x="612775" y="3005138"/>
            <a:ext cx="6838950" cy="243771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75000"/>
              </a:lnSpc>
              <a:buNone/>
              <a:defRPr sz="1800">
                <a:solidFill>
                  <a:schemeClr val="bg2"/>
                </a:solidFill>
              </a:defRPr>
            </a:lvl1pPr>
            <a:lvl2pPr marL="674553" indent="-285750">
              <a:lnSpc>
                <a:spcPct val="175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800">
                <a:solidFill>
                  <a:schemeClr val="bg2"/>
                </a:solidFill>
              </a:defRPr>
            </a:lvl2pPr>
            <a:lvl3pPr marL="1063356" indent="-285750">
              <a:buFont typeface="Symbol" panose="05050102010706020507" pitchFamily="18" charset="2"/>
              <a:buChar char="-"/>
              <a:defRPr sz="1400" baseline="0">
                <a:solidFill>
                  <a:schemeClr val="bg2"/>
                </a:solidFill>
              </a:defRPr>
            </a:lvl3pPr>
            <a:lvl4pPr marL="1166409" indent="0">
              <a:buNone/>
              <a:defRPr sz="1400">
                <a:solidFill>
                  <a:schemeClr val="bg2"/>
                </a:solidFill>
              </a:defRPr>
            </a:lvl4pPr>
            <a:lvl5pPr marL="1555212" indent="0">
              <a:buNone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err="1"/>
              <a:t>Textmasterformat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  <a:br>
              <a:rPr lang="en-US" noProof="0" dirty="0"/>
            </a:b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279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791579"/>
            <a:ext cx="10367963" cy="2303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3" name="Gruppieren 12"/>
          <p:cNvGrpSpPr/>
          <p:nvPr userDrawn="1"/>
        </p:nvGrpSpPr>
        <p:grpSpPr>
          <a:xfrm>
            <a:off x="8986838" y="0"/>
            <a:ext cx="792162" cy="890588"/>
            <a:chOff x="8986838" y="0"/>
            <a:chExt cx="792162" cy="890588"/>
          </a:xfrm>
        </p:grpSpPr>
        <p:grpSp>
          <p:nvGrpSpPr>
            <p:cNvPr id="14" name="Group 4"/>
            <p:cNvGrpSpPr>
              <a:grpSpLocks noChangeAspect="1"/>
            </p:cNvGrpSpPr>
            <p:nvPr userDrawn="1"/>
          </p:nvGrpSpPr>
          <p:grpSpPr bwMode="auto">
            <a:xfrm>
              <a:off x="8986838" y="0"/>
              <a:ext cx="792162" cy="890588"/>
              <a:chOff x="5661" y="0"/>
              <a:chExt cx="499" cy="561"/>
            </a:xfrm>
          </p:grpSpPr>
          <p:sp>
            <p:nvSpPr>
              <p:cNvPr id="16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5661" y="0"/>
                <a:ext cx="499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7" name="Rectangle 5"/>
              <p:cNvSpPr>
                <a:spLocks noChangeArrowheads="1"/>
              </p:cNvSpPr>
              <p:nvPr userDrawn="1"/>
            </p:nvSpPr>
            <p:spPr bwMode="auto">
              <a:xfrm>
                <a:off x="5663" y="2"/>
                <a:ext cx="497" cy="557"/>
              </a:xfrm>
              <a:prstGeom prst="rect">
                <a:avLst/>
              </a:prstGeom>
              <a:solidFill>
                <a:srgbClr val="AD0F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9115425" y="146050"/>
              <a:ext cx="534988" cy="598487"/>
            </a:xfrm>
            <a:custGeom>
              <a:avLst/>
              <a:gdLst>
                <a:gd name="T0" fmla="*/ 2315 w 3568"/>
                <a:gd name="T1" fmla="*/ 1686 h 3983"/>
                <a:gd name="T2" fmla="*/ 60 w 3568"/>
                <a:gd name="T3" fmla="*/ 3922 h 3983"/>
                <a:gd name="T4" fmla="*/ 27 w 3568"/>
                <a:gd name="T5" fmla="*/ 3821 h 3983"/>
                <a:gd name="T6" fmla="*/ 155 w 3568"/>
                <a:gd name="T7" fmla="*/ 3745 h 3983"/>
                <a:gd name="T8" fmla="*/ 484 w 3568"/>
                <a:gd name="T9" fmla="*/ 3334 h 3983"/>
                <a:gd name="T10" fmla="*/ 643 w 3568"/>
                <a:gd name="T11" fmla="*/ 3136 h 3983"/>
                <a:gd name="T12" fmla="*/ 893 w 3568"/>
                <a:gd name="T13" fmla="*/ 2916 h 3983"/>
                <a:gd name="T14" fmla="*/ 825 w 3568"/>
                <a:gd name="T15" fmla="*/ 2573 h 3983"/>
                <a:gd name="T16" fmla="*/ 934 w 3568"/>
                <a:gd name="T17" fmla="*/ 2498 h 3983"/>
                <a:gd name="T18" fmla="*/ 2232 w 3568"/>
                <a:gd name="T19" fmla="*/ 1762 h 3983"/>
                <a:gd name="T20" fmla="*/ 2328 w 3568"/>
                <a:gd name="T21" fmla="*/ 1256 h 3983"/>
                <a:gd name="T22" fmla="*/ 2302 w 3568"/>
                <a:gd name="T23" fmla="*/ 795 h 3983"/>
                <a:gd name="T24" fmla="*/ 2256 w 3568"/>
                <a:gd name="T25" fmla="*/ 620 h 3983"/>
                <a:gd name="T26" fmla="*/ 2400 w 3568"/>
                <a:gd name="T27" fmla="*/ 648 h 3983"/>
                <a:gd name="T28" fmla="*/ 1672 w 3568"/>
                <a:gd name="T29" fmla="*/ 48 h 3983"/>
                <a:gd name="T30" fmla="*/ 1721 w 3568"/>
                <a:gd name="T31" fmla="*/ 20 h 3983"/>
                <a:gd name="T32" fmla="*/ 2623 w 3568"/>
                <a:gd name="T33" fmla="*/ 725 h 3983"/>
                <a:gd name="T34" fmla="*/ 2893 w 3568"/>
                <a:gd name="T35" fmla="*/ 900 h 3983"/>
                <a:gd name="T36" fmla="*/ 3030 w 3568"/>
                <a:gd name="T37" fmla="*/ 1207 h 3983"/>
                <a:gd name="T38" fmla="*/ 3039 w 3568"/>
                <a:gd name="T39" fmla="*/ 1393 h 3983"/>
                <a:gd name="T40" fmla="*/ 2920 w 3568"/>
                <a:gd name="T41" fmla="*/ 1407 h 3983"/>
                <a:gd name="T42" fmla="*/ 2842 w 3568"/>
                <a:gd name="T43" fmla="*/ 1474 h 3983"/>
                <a:gd name="T44" fmla="*/ 3012 w 3568"/>
                <a:gd name="T45" fmla="*/ 1826 h 3983"/>
                <a:gd name="T46" fmla="*/ 3041 w 3568"/>
                <a:gd name="T47" fmla="*/ 1843 h 3983"/>
                <a:gd name="T48" fmla="*/ 3479 w 3568"/>
                <a:gd name="T49" fmla="*/ 1855 h 3983"/>
                <a:gd name="T50" fmla="*/ 3558 w 3568"/>
                <a:gd name="T51" fmla="*/ 1982 h 3983"/>
                <a:gd name="T52" fmla="*/ 2899 w 3568"/>
                <a:gd name="T53" fmla="*/ 2675 h 3983"/>
                <a:gd name="T54" fmla="*/ 2757 w 3568"/>
                <a:gd name="T55" fmla="*/ 2605 h 3983"/>
                <a:gd name="T56" fmla="*/ 2981 w 3568"/>
                <a:gd name="T57" fmla="*/ 2398 h 3983"/>
                <a:gd name="T58" fmla="*/ 3177 w 3568"/>
                <a:gd name="T59" fmla="*/ 2229 h 3983"/>
                <a:gd name="T60" fmla="*/ 3259 w 3568"/>
                <a:gd name="T61" fmla="*/ 2079 h 3983"/>
                <a:gd name="T62" fmla="*/ 3002 w 3568"/>
                <a:gd name="T63" fmla="*/ 2106 h 3983"/>
                <a:gd name="T64" fmla="*/ 2532 w 3568"/>
                <a:gd name="T65" fmla="*/ 2505 h 3983"/>
                <a:gd name="T66" fmla="*/ 1743 w 3568"/>
                <a:gd name="T67" fmla="*/ 2658 h 3983"/>
                <a:gd name="T68" fmla="*/ 1619 w 3568"/>
                <a:gd name="T69" fmla="*/ 2783 h 3983"/>
                <a:gd name="T70" fmla="*/ 694 w 3568"/>
                <a:gd name="T71" fmla="*/ 3336 h 3983"/>
                <a:gd name="T72" fmla="*/ 100 w 3568"/>
                <a:gd name="T73" fmla="*/ 3970 h 3983"/>
                <a:gd name="T74" fmla="*/ 12 w 3568"/>
                <a:gd name="T75" fmla="*/ 394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8" h="3983">
                  <a:moveTo>
                    <a:pt x="2315" y="1686"/>
                  </a:moveTo>
                  <a:cubicBezTo>
                    <a:pt x="2315" y="1686"/>
                    <a:pt x="2315" y="1686"/>
                    <a:pt x="2315" y="1686"/>
                  </a:cubicBezTo>
                  <a:close/>
                  <a:moveTo>
                    <a:pt x="60" y="3922"/>
                  </a:moveTo>
                  <a:cubicBezTo>
                    <a:pt x="60" y="3922"/>
                    <a:pt x="60" y="3922"/>
                    <a:pt x="60" y="3922"/>
                  </a:cubicBezTo>
                  <a:moveTo>
                    <a:pt x="12" y="3943"/>
                  </a:moveTo>
                  <a:cubicBezTo>
                    <a:pt x="0" y="3887"/>
                    <a:pt x="19" y="3844"/>
                    <a:pt x="27" y="3821"/>
                  </a:cubicBezTo>
                  <a:cubicBezTo>
                    <a:pt x="35" y="3798"/>
                    <a:pt x="73" y="3792"/>
                    <a:pt x="90" y="3786"/>
                  </a:cubicBezTo>
                  <a:cubicBezTo>
                    <a:pt x="107" y="3780"/>
                    <a:pt x="136" y="3765"/>
                    <a:pt x="155" y="3745"/>
                  </a:cubicBezTo>
                  <a:cubicBezTo>
                    <a:pt x="196" y="3706"/>
                    <a:pt x="257" y="3576"/>
                    <a:pt x="310" y="3518"/>
                  </a:cubicBezTo>
                  <a:cubicBezTo>
                    <a:pt x="357" y="3469"/>
                    <a:pt x="419" y="3396"/>
                    <a:pt x="484" y="3334"/>
                  </a:cubicBezTo>
                  <a:cubicBezTo>
                    <a:pt x="541" y="3278"/>
                    <a:pt x="550" y="3225"/>
                    <a:pt x="579" y="3181"/>
                  </a:cubicBezTo>
                  <a:cubicBezTo>
                    <a:pt x="595" y="3160"/>
                    <a:pt x="614" y="3153"/>
                    <a:pt x="643" y="3136"/>
                  </a:cubicBezTo>
                  <a:cubicBezTo>
                    <a:pt x="670" y="3121"/>
                    <a:pt x="704" y="3102"/>
                    <a:pt x="738" y="3081"/>
                  </a:cubicBezTo>
                  <a:cubicBezTo>
                    <a:pt x="807" y="3038"/>
                    <a:pt x="874" y="2980"/>
                    <a:pt x="893" y="2916"/>
                  </a:cubicBezTo>
                  <a:cubicBezTo>
                    <a:pt x="930" y="2803"/>
                    <a:pt x="991" y="2731"/>
                    <a:pt x="994" y="2661"/>
                  </a:cubicBezTo>
                  <a:cubicBezTo>
                    <a:pt x="995" y="2635"/>
                    <a:pt x="849" y="2582"/>
                    <a:pt x="825" y="2573"/>
                  </a:cubicBezTo>
                  <a:cubicBezTo>
                    <a:pt x="807" y="2566"/>
                    <a:pt x="799" y="2557"/>
                    <a:pt x="802" y="2547"/>
                  </a:cubicBezTo>
                  <a:cubicBezTo>
                    <a:pt x="805" y="2529"/>
                    <a:pt x="823" y="2528"/>
                    <a:pt x="934" y="2498"/>
                  </a:cubicBezTo>
                  <a:cubicBezTo>
                    <a:pt x="1217" y="2421"/>
                    <a:pt x="1581" y="2214"/>
                    <a:pt x="1703" y="2140"/>
                  </a:cubicBezTo>
                  <a:cubicBezTo>
                    <a:pt x="1843" y="2055"/>
                    <a:pt x="2174" y="1813"/>
                    <a:pt x="2232" y="1762"/>
                  </a:cubicBezTo>
                  <a:cubicBezTo>
                    <a:pt x="2290" y="1710"/>
                    <a:pt x="2314" y="1687"/>
                    <a:pt x="2314" y="1687"/>
                  </a:cubicBezTo>
                  <a:cubicBezTo>
                    <a:pt x="2324" y="1651"/>
                    <a:pt x="2329" y="1413"/>
                    <a:pt x="2328" y="1256"/>
                  </a:cubicBezTo>
                  <a:cubicBezTo>
                    <a:pt x="2326" y="1099"/>
                    <a:pt x="2349" y="932"/>
                    <a:pt x="2355" y="890"/>
                  </a:cubicBezTo>
                  <a:cubicBezTo>
                    <a:pt x="2344" y="873"/>
                    <a:pt x="2334" y="857"/>
                    <a:pt x="2302" y="795"/>
                  </a:cubicBezTo>
                  <a:cubicBezTo>
                    <a:pt x="2269" y="734"/>
                    <a:pt x="2254" y="659"/>
                    <a:pt x="2251" y="644"/>
                  </a:cubicBezTo>
                  <a:cubicBezTo>
                    <a:pt x="2247" y="629"/>
                    <a:pt x="2253" y="622"/>
                    <a:pt x="2256" y="620"/>
                  </a:cubicBezTo>
                  <a:cubicBezTo>
                    <a:pt x="2263" y="614"/>
                    <a:pt x="2271" y="614"/>
                    <a:pt x="2288" y="618"/>
                  </a:cubicBezTo>
                  <a:cubicBezTo>
                    <a:pt x="2300" y="621"/>
                    <a:pt x="2354" y="648"/>
                    <a:pt x="2400" y="648"/>
                  </a:cubicBezTo>
                  <a:cubicBezTo>
                    <a:pt x="2379" y="503"/>
                    <a:pt x="2287" y="408"/>
                    <a:pt x="2121" y="348"/>
                  </a:cubicBezTo>
                  <a:cubicBezTo>
                    <a:pt x="1897" y="266"/>
                    <a:pt x="1734" y="168"/>
                    <a:pt x="1672" y="48"/>
                  </a:cubicBezTo>
                  <a:cubicBezTo>
                    <a:pt x="1664" y="32"/>
                    <a:pt x="1663" y="15"/>
                    <a:pt x="1677" y="7"/>
                  </a:cubicBezTo>
                  <a:cubicBezTo>
                    <a:pt x="1688" y="0"/>
                    <a:pt x="1704" y="4"/>
                    <a:pt x="1721" y="20"/>
                  </a:cubicBezTo>
                  <a:cubicBezTo>
                    <a:pt x="1825" y="117"/>
                    <a:pt x="1951" y="155"/>
                    <a:pt x="2190" y="223"/>
                  </a:cubicBezTo>
                  <a:cubicBezTo>
                    <a:pt x="2450" y="296"/>
                    <a:pt x="2553" y="423"/>
                    <a:pt x="2623" y="725"/>
                  </a:cubicBezTo>
                  <a:cubicBezTo>
                    <a:pt x="2623" y="725"/>
                    <a:pt x="2684" y="743"/>
                    <a:pt x="2747" y="777"/>
                  </a:cubicBezTo>
                  <a:cubicBezTo>
                    <a:pt x="2788" y="798"/>
                    <a:pt x="2862" y="841"/>
                    <a:pt x="2893" y="900"/>
                  </a:cubicBezTo>
                  <a:cubicBezTo>
                    <a:pt x="2938" y="986"/>
                    <a:pt x="2953" y="1052"/>
                    <a:pt x="2976" y="1117"/>
                  </a:cubicBezTo>
                  <a:cubicBezTo>
                    <a:pt x="2986" y="1145"/>
                    <a:pt x="3008" y="1178"/>
                    <a:pt x="3030" y="1207"/>
                  </a:cubicBezTo>
                  <a:cubicBezTo>
                    <a:pt x="3051" y="1239"/>
                    <a:pt x="3075" y="1272"/>
                    <a:pt x="3077" y="1295"/>
                  </a:cubicBezTo>
                  <a:cubicBezTo>
                    <a:pt x="3080" y="1327"/>
                    <a:pt x="3076" y="1364"/>
                    <a:pt x="3039" y="1393"/>
                  </a:cubicBezTo>
                  <a:cubicBezTo>
                    <a:pt x="3007" y="1420"/>
                    <a:pt x="2994" y="1423"/>
                    <a:pt x="2978" y="1422"/>
                  </a:cubicBezTo>
                  <a:cubicBezTo>
                    <a:pt x="2962" y="1422"/>
                    <a:pt x="2930" y="1411"/>
                    <a:pt x="2920" y="1407"/>
                  </a:cubicBezTo>
                  <a:cubicBezTo>
                    <a:pt x="2909" y="1402"/>
                    <a:pt x="2786" y="1346"/>
                    <a:pt x="2788" y="1363"/>
                  </a:cubicBezTo>
                  <a:cubicBezTo>
                    <a:pt x="2791" y="1380"/>
                    <a:pt x="2814" y="1421"/>
                    <a:pt x="2842" y="1474"/>
                  </a:cubicBezTo>
                  <a:cubicBezTo>
                    <a:pt x="2869" y="1528"/>
                    <a:pt x="2907" y="1579"/>
                    <a:pt x="2938" y="1636"/>
                  </a:cubicBezTo>
                  <a:cubicBezTo>
                    <a:pt x="2972" y="1699"/>
                    <a:pt x="2998" y="1787"/>
                    <a:pt x="3012" y="1826"/>
                  </a:cubicBezTo>
                  <a:cubicBezTo>
                    <a:pt x="3015" y="1834"/>
                    <a:pt x="3020" y="1838"/>
                    <a:pt x="3023" y="1840"/>
                  </a:cubicBezTo>
                  <a:cubicBezTo>
                    <a:pt x="3028" y="1843"/>
                    <a:pt x="3034" y="1843"/>
                    <a:pt x="3041" y="1843"/>
                  </a:cubicBezTo>
                  <a:cubicBezTo>
                    <a:pt x="3083" y="1842"/>
                    <a:pt x="3160" y="1843"/>
                    <a:pt x="3188" y="1844"/>
                  </a:cubicBezTo>
                  <a:cubicBezTo>
                    <a:pt x="3318" y="1846"/>
                    <a:pt x="3462" y="1854"/>
                    <a:pt x="3479" y="1855"/>
                  </a:cubicBezTo>
                  <a:cubicBezTo>
                    <a:pt x="3514" y="1859"/>
                    <a:pt x="3541" y="1878"/>
                    <a:pt x="3554" y="1902"/>
                  </a:cubicBezTo>
                  <a:cubicBezTo>
                    <a:pt x="3568" y="1926"/>
                    <a:pt x="3568" y="1967"/>
                    <a:pt x="3558" y="1982"/>
                  </a:cubicBezTo>
                  <a:cubicBezTo>
                    <a:pt x="3518" y="2045"/>
                    <a:pt x="3401" y="2218"/>
                    <a:pt x="3313" y="2308"/>
                  </a:cubicBezTo>
                  <a:cubicBezTo>
                    <a:pt x="3225" y="2399"/>
                    <a:pt x="2995" y="2614"/>
                    <a:pt x="2899" y="2675"/>
                  </a:cubicBezTo>
                  <a:cubicBezTo>
                    <a:pt x="2866" y="2695"/>
                    <a:pt x="2835" y="2710"/>
                    <a:pt x="2817" y="2709"/>
                  </a:cubicBezTo>
                  <a:cubicBezTo>
                    <a:pt x="2787" y="2707"/>
                    <a:pt x="2761" y="2634"/>
                    <a:pt x="2757" y="2605"/>
                  </a:cubicBezTo>
                  <a:cubicBezTo>
                    <a:pt x="2752" y="2576"/>
                    <a:pt x="2770" y="2546"/>
                    <a:pt x="2868" y="2501"/>
                  </a:cubicBezTo>
                  <a:cubicBezTo>
                    <a:pt x="2934" y="2471"/>
                    <a:pt x="2962" y="2431"/>
                    <a:pt x="2981" y="2398"/>
                  </a:cubicBezTo>
                  <a:cubicBezTo>
                    <a:pt x="3001" y="2364"/>
                    <a:pt x="3038" y="2347"/>
                    <a:pt x="3071" y="2325"/>
                  </a:cubicBezTo>
                  <a:cubicBezTo>
                    <a:pt x="3103" y="2303"/>
                    <a:pt x="3146" y="2269"/>
                    <a:pt x="3177" y="2229"/>
                  </a:cubicBezTo>
                  <a:cubicBezTo>
                    <a:pt x="3208" y="2189"/>
                    <a:pt x="3280" y="2080"/>
                    <a:pt x="3280" y="2080"/>
                  </a:cubicBezTo>
                  <a:cubicBezTo>
                    <a:pt x="3275" y="2079"/>
                    <a:pt x="3271" y="2079"/>
                    <a:pt x="3259" y="2079"/>
                  </a:cubicBezTo>
                  <a:cubicBezTo>
                    <a:pt x="3203" y="2079"/>
                    <a:pt x="3133" y="2079"/>
                    <a:pt x="3050" y="2094"/>
                  </a:cubicBezTo>
                  <a:cubicBezTo>
                    <a:pt x="3042" y="2096"/>
                    <a:pt x="3008" y="2103"/>
                    <a:pt x="3002" y="2106"/>
                  </a:cubicBezTo>
                  <a:cubicBezTo>
                    <a:pt x="2989" y="2111"/>
                    <a:pt x="2920" y="2218"/>
                    <a:pt x="2866" y="2279"/>
                  </a:cubicBezTo>
                  <a:cubicBezTo>
                    <a:pt x="2795" y="2358"/>
                    <a:pt x="2690" y="2449"/>
                    <a:pt x="2532" y="2505"/>
                  </a:cubicBezTo>
                  <a:cubicBezTo>
                    <a:pt x="2180" y="2628"/>
                    <a:pt x="1802" y="2644"/>
                    <a:pt x="1751" y="2652"/>
                  </a:cubicBezTo>
                  <a:cubicBezTo>
                    <a:pt x="1749" y="2653"/>
                    <a:pt x="1746" y="2655"/>
                    <a:pt x="1743" y="2658"/>
                  </a:cubicBezTo>
                  <a:cubicBezTo>
                    <a:pt x="1736" y="2665"/>
                    <a:pt x="1726" y="2675"/>
                    <a:pt x="1713" y="2687"/>
                  </a:cubicBezTo>
                  <a:cubicBezTo>
                    <a:pt x="1689" y="2712"/>
                    <a:pt x="1656" y="2746"/>
                    <a:pt x="1619" y="2783"/>
                  </a:cubicBezTo>
                  <a:cubicBezTo>
                    <a:pt x="1545" y="2857"/>
                    <a:pt x="1454" y="2943"/>
                    <a:pt x="1370" y="2998"/>
                  </a:cubicBezTo>
                  <a:cubicBezTo>
                    <a:pt x="1202" y="3107"/>
                    <a:pt x="826" y="3241"/>
                    <a:pt x="694" y="3336"/>
                  </a:cubicBezTo>
                  <a:cubicBezTo>
                    <a:pt x="568" y="3427"/>
                    <a:pt x="406" y="3663"/>
                    <a:pt x="254" y="3835"/>
                  </a:cubicBezTo>
                  <a:cubicBezTo>
                    <a:pt x="189" y="3907"/>
                    <a:pt x="111" y="3964"/>
                    <a:pt x="100" y="3970"/>
                  </a:cubicBezTo>
                  <a:cubicBezTo>
                    <a:pt x="89" y="3976"/>
                    <a:pt x="79" y="3983"/>
                    <a:pt x="65" y="3982"/>
                  </a:cubicBezTo>
                  <a:cubicBezTo>
                    <a:pt x="42" y="3981"/>
                    <a:pt x="19" y="3973"/>
                    <a:pt x="12" y="394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9" name="Gerader Verbinder 18"/>
          <p:cNvCxnSpPr/>
          <p:nvPr userDrawn="1"/>
        </p:nvCxnSpPr>
        <p:spPr>
          <a:xfrm>
            <a:off x="2771775" y="1804278"/>
            <a:ext cx="0" cy="2303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0"/>
          <p:cNvGrpSpPr>
            <a:grpSpLocks noChangeAspect="1"/>
          </p:cNvGrpSpPr>
          <p:nvPr userDrawn="1"/>
        </p:nvGrpSpPr>
        <p:grpSpPr bwMode="auto">
          <a:xfrm>
            <a:off x="819944" y="2413879"/>
            <a:ext cx="1131887" cy="1058862"/>
            <a:chOff x="3103" y="1889"/>
            <a:chExt cx="713" cy="667"/>
          </a:xfrm>
        </p:grpSpPr>
        <p:sp>
          <p:nvSpPr>
            <p:cNvPr id="20" name="AutoShape 9"/>
            <p:cNvSpPr>
              <a:spLocks noChangeAspect="1" noChangeArrowheads="1" noTextEdit="1"/>
            </p:cNvSpPr>
            <p:nvPr/>
          </p:nvSpPr>
          <p:spPr bwMode="auto">
            <a:xfrm>
              <a:off x="3103" y="1889"/>
              <a:ext cx="713" cy="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3119" y="1916"/>
              <a:ext cx="676" cy="613"/>
            </a:xfrm>
            <a:custGeom>
              <a:avLst/>
              <a:gdLst>
                <a:gd name="T0" fmla="*/ 128 w 128"/>
                <a:gd name="T1" fmla="*/ 8 h 116"/>
                <a:gd name="T2" fmla="*/ 120 w 128"/>
                <a:gd name="T3" fmla="*/ 0 h 116"/>
                <a:gd name="T4" fmla="*/ 8 w 128"/>
                <a:gd name="T5" fmla="*/ 0 h 116"/>
                <a:gd name="T6" fmla="*/ 0 w 128"/>
                <a:gd name="T7" fmla="*/ 8 h 116"/>
                <a:gd name="T8" fmla="*/ 0 w 128"/>
                <a:gd name="T9" fmla="*/ 84 h 116"/>
                <a:gd name="T10" fmla="*/ 8 w 128"/>
                <a:gd name="T11" fmla="*/ 92 h 116"/>
                <a:gd name="T12" fmla="*/ 68 w 128"/>
                <a:gd name="T13" fmla="*/ 92 h 116"/>
                <a:gd name="T14" fmla="*/ 100 w 128"/>
                <a:gd name="T15" fmla="*/ 116 h 116"/>
                <a:gd name="T16" fmla="*/ 100 w 128"/>
                <a:gd name="T17" fmla="*/ 92 h 116"/>
                <a:gd name="T18" fmla="*/ 120 w 128"/>
                <a:gd name="T19" fmla="*/ 92 h 116"/>
                <a:gd name="T20" fmla="*/ 128 w 128"/>
                <a:gd name="T21" fmla="*/ 84 h 116"/>
                <a:gd name="T22" fmla="*/ 128 w 128"/>
                <a:gd name="T23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116">
                  <a:moveTo>
                    <a:pt x="128" y="8"/>
                  </a:moveTo>
                  <a:cubicBezTo>
                    <a:pt x="128" y="4"/>
                    <a:pt x="124" y="0"/>
                    <a:pt x="12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8"/>
                    <a:pt x="4" y="92"/>
                    <a:pt x="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124" y="92"/>
                    <a:pt x="128" y="88"/>
                    <a:pt x="128" y="84"/>
                  </a:cubicBezTo>
                  <a:lnTo>
                    <a:pt x="128" y="8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>
              <a:off x="3288" y="2106"/>
              <a:ext cx="3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>
              <a:off x="3288" y="2212"/>
              <a:ext cx="338" cy="0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noProof="0" dirty="0" err="1"/>
              <a:t>Signavio-Partnerprogramm</a:t>
            </a:r>
            <a:endParaRPr lang="en-US" noProof="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956EFB-6A0B-451E-B547-232B0A874099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951163" y="2300374"/>
            <a:ext cx="6805612" cy="1252534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Headline</a:t>
            </a:r>
          </a:p>
        </p:txBody>
      </p:sp>
    </p:spTree>
    <p:extLst>
      <p:ext uri="{BB962C8B-B14F-4D97-AF65-F5344CB8AC3E}">
        <p14:creationId xmlns:p14="http://schemas.microsoft.com/office/powerpoint/2010/main" val="325331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16924"/>
            <a:ext cx="10367963" cy="6497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2800350" y="2286000"/>
            <a:ext cx="0" cy="1524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/>
          <p:cNvGrpSpPr/>
          <p:nvPr userDrawn="1"/>
        </p:nvGrpSpPr>
        <p:grpSpPr>
          <a:xfrm>
            <a:off x="8986838" y="-17463"/>
            <a:ext cx="792162" cy="908051"/>
            <a:chOff x="8986838" y="-17463"/>
            <a:chExt cx="792162" cy="908051"/>
          </a:xfrm>
        </p:grpSpPr>
        <p:grpSp>
          <p:nvGrpSpPr>
            <p:cNvPr id="15" name="Group 4"/>
            <p:cNvGrpSpPr>
              <a:grpSpLocks noChangeAspect="1"/>
            </p:cNvGrpSpPr>
            <p:nvPr userDrawn="1"/>
          </p:nvGrpSpPr>
          <p:grpSpPr bwMode="auto">
            <a:xfrm>
              <a:off x="8986838" y="-17463"/>
              <a:ext cx="792162" cy="908051"/>
              <a:chOff x="5661" y="-11"/>
              <a:chExt cx="499" cy="572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5661" y="0"/>
                <a:ext cx="499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8" name="Rectangle 5"/>
              <p:cNvSpPr>
                <a:spLocks noChangeArrowheads="1"/>
              </p:cNvSpPr>
              <p:nvPr userDrawn="1"/>
            </p:nvSpPr>
            <p:spPr bwMode="auto">
              <a:xfrm>
                <a:off x="5663" y="-11"/>
                <a:ext cx="497" cy="5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9115425" y="146050"/>
              <a:ext cx="534988" cy="598487"/>
            </a:xfrm>
            <a:custGeom>
              <a:avLst/>
              <a:gdLst>
                <a:gd name="T0" fmla="*/ 2315 w 3568"/>
                <a:gd name="T1" fmla="*/ 1686 h 3983"/>
                <a:gd name="T2" fmla="*/ 60 w 3568"/>
                <a:gd name="T3" fmla="*/ 3922 h 3983"/>
                <a:gd name="T4" fmla="*/ 27 w 3568"/>
                <a:gd name="T5" fmla="*/ 3821 h 3983"/>
                <a:gd name="T6" fmla="*/ 155 w 3568"/>
                <a:gd name="T7" fmla="*/ 3745 h 3983"/>
                <a:gd name="T8" fmla="*/ 484 w 3568"/>
                <a:gd name="T9" fmla="*/ 3334 h 3983"/>
                <a:gd name="T10" fmla="*/ 643 w 3568"/>
                <a:gd name="T11" fmla="*/ 3136 h 3983"/>
                <a:gd name="T12" fmla="*/ 893 w 3568"/>
                <a:gd name="T13" fmla="*/ 2916 h 3983"/>
                <a:gd name="T14" fmla="*/ 825 w 3568"/>
                <a:gd name="T15" fmla="*/ 2573 h 3983"/>
                <a:gd name="T16" fmla="*/ 934 w 3568"/>
                <a:gd name="T17" fmla="*/ 2498 h 3983"/>
                <a:gd name="T18" fmla="*/ 2232 w 3568"/>
                <a:gd name="T19" fmla="*/ 1762 h 3983"/>
                <a:gd name="T20" fmla="*/ 2328 w 3568"/>
                <a:gd name="T21" fmla="*/ 1256 h 3983"/>
                <a:gd name="T22" fmla="*/ 2302 w 3568"/>
                <a:gd name="T23" fmla="*/ 795 h 3983"/>
                <a:gd name="T24" fmla="*/ 2256 w 3568"/>
                <a:gd name="T25" fmla="*/ 620 h 3983"/>
                <a:gd name="T26" fmla="*/ 2400 w 3568"/>
                <a:gd name="T27" fmla="*/ 648 h 3983"/>
                <a:gd name="T28" fmla="*/ 1672 w 3568"/>
                <a:gd name="T29" fmla="*/ 48 h 3983"/>
                <a:gd name="T30" fmla="*/ 1721 w 3568"/>
                <a:gd name="T31" fmla="*/ 20 h 3983"/>
                <a:gd name="T32" fmla="*/ 2623 w 3568"/>
                <a:gd name="T33" fmla="*/ 725 h 3983"/>
                <a:gd name="T34" fmla="*/ 2893 w 3568"/>
                <a:gd name="T35" fmla="*/ 900 h 3983"/>
                <a:gd name="T36" fmla="*/ 3030 w 3568"/>
                <a:gd name="T37" fmla="*/ 1207 h 3983"/>
                <a:gd name="T38" fmla="*/ 3039 w 3568"/>
                <a:gd name="T39" fmla="*/ 1393 h 3983"/>
                <a:gd name="T40" fmla="*/ 2920 w 3568"/>
                <a:gd name="T41" fmla="*/ 1407 h 3983"/>
                <a:gd name="T42" fmla="*/ 2842 w 3568"/>
                <a:gd name="T43" fmla="*/ 1474 h 3983"/>
                <a:gd name="T44" fmla="*/ 3012 w 3568"/>
                <a:gd name="T45" fmla="*/ 1826 h 3983"/>
                <a:gd name="T46" fmla="*/ 3041 w 3568"/>
                <a:gd name="T47" fmla="*/ 1843 h 3983"/>
                <a:gd name="T48" fmla="*/ 3479 w 3568"/>
                <a:gd name="T49" fmla="*/ 1855 h 3983"/>
                <a:gd name="T50" fmla="*/ 3558 w 3568"/>
                <a:gd name="T51" fmla="*/ 1982 h 3983"/>
                <a:gd name="T52" fmla="*/ 2899 w 3568"/>
                <a:gd name="T53" fmla="*/ 2675 h 3983"/>
                <a:gd name="T54" fmla="*/ 2757 w 3568"/>
                <a:gd name="T55" fmla="*/ 2605 h 3983"/>
                <a:gd name="T56" fmla="*/ 2981 w 3568"/>
                <a:gd name="T57" fmla="*/ 2398 h 3983"/>
                <a:gd name="T58" fmla="*/ 3177 w 3568"/>
                <a:gd name="T59" fmla="*/ 2229 h 3983"/>
                <a:gd name="T60" fmla="*/ 3259 w 3568"/>
                <a:gd name="T61" fmla="*/ 2079 h 3983"/>
                <a:gd name="T62" fmla="*/ 3002 w 3568"/>
                <a:gd name="T63" fmla="*/ 2106 h 3983"/>
                <a:gd name="T64" fmla="*/ 2532 w 3568"/>
                <a:gd name="T65" fmla="*/ 2505 h 3983"/>
                <a:gd name="T66" fmla="*/ 1743 w 3568"/>
                <a:gd name="T67" fmla="*/ 2658 h 3983"/>
                <a:gd name="T68" fmla="*/ 1619 w 3568"/>
                <a:gd name="T69" fmla="*/ 2783 h 3983"/>
                <a:gd name="T70" fmla="*/ 694 w 3568"/>
                <a:gd name="T71" fmla="*/ 3336 h 3983"/>
                <a:gd name="T72" fmla="*/ 100 w 3568"/>
                <a:gd name="T73" fmla="*/ 3970 h 3983"/>
                <a:gd name="T74" fmla="*/ 12 w 3568"/>
                <a:gd name="T75" fmla="*/ 394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8" h="3983">
                  <a:moveTo>
                    <a:pt x="2315" y="1686"/>
                  </a:moveTo>
                  <a:cubicBezTo>
                    <a:pt x="2315" y="1686"/>
                    <a:pt x="2315" y="1686"/>
                    <a:pt x="2315" y="1686"/>
                  </a:cubicBezTo>
                  <a:close/>
                  <a:moveTo>
                    <a:pt x="60" y="3922"/>
                  </a:moveTo>
                  <a:cubicBezTo>
                    <a:pt x="60" y="3922"/>
                    <a:pt x="60" y="3922"/>
                    <a:pt x="60" y="3922"/>
                  </a:cubicBezTo>
                  <a:moveTo>
                    <a:pt x="12" y="3943"/>
                  </a:moveTo>
                  <a:cubicBezTo>
                    <a:pt x="0" y="3887"/>
                    <a:pt x="19" y="3844"/>
                    <a:pt x="27" y="3821"/>
                  </a:cubicBezTo>
                  <a:cubicBezTo>
                    <a:pt x="35" y="3798"/>
                    <a:pt x="73" y="3792"/>
                    <a:pt x="90" y="3786"/>
                  </a:cubicBezTo>
                  <a:cubicBezTo>
                    <a:pt x="107" y="3780"/>
                    <a:pt x="136" y="3765"/>
                    <a:pt x="155" y="3745"/>
                  </a:cubicBezTo>
                  <a:cubicBezTo>
                    <a:pt x="196" y="3706"/>
                    <a:pt x="257" y="3576"/>
                    <a:pt x="310" y="3518"/>
                  </a:cubicBezTo>
                  <a:cubicBezTo>
                    <a:pt x="357" y="3469"/>
                    <a:pt x="419" y="3396"/>
                    <a:pt x="484" y="3334"/>
                  </a:cubicBezTo>
                  <a:cubicBezTo>
                    <a:pt x="541" y="3278"/>
                    <a:pt x="550" y="3225"/>
                    <a:pt x="579" y="3181"/>
                  </a:cubicBezTo>
                  <a:cubicBezTo>
                    <a:pt x="595" y="3160"/>
                    <a:pt x="614" y="3153"/>
                    <a:pt x="643" y="3136"/>
                  </a:cubicBezTo>
                  <a:cubicBezTo>
                    <a:pt x="670" y="3121"/>
                    <a:pt x="704" y="3102"/>
                    <a:pt x="738" y="3081"/>
                  </a:cubicBezTo>
                  <a:cubicBezTo>
                    <a:pt x="807" y="3038"/>
                    <a:pt x="874" y="2980"/>
                    <a:pt x="893" y="2916"/>
                  </a:cubicBezTo>
                  <a:cubicBezTo>
                    <a:pt x="930" y="2803"/>
                    <a:pt x="991" y="2731"/>
                    <a:pt x="994" y="2661"/>
                  </a:cubicBezTo>
                  <a:cubicBezTo>
                    <a:pt x="995" y="2635"/>
                    <a:pt x="849" y="2582"/>
                    <a:pt x="825" y="2573"/>
                  </a:cubicBezTo>
                  <a:cubicBezTo>
                    <a:pt x="807" y="2566"/>
                    <a:pt x="799" y="2557"/>
                    <a:pt x="802" y="2547"/>
                  </a:cubicBezTo>
                  <a:cubicBezTo>
                    <a:pt x="805" y="2529"/>
                    <a:pt x="823" y="2528"/>
                    <a:pt x="934" y="2498"/>
                  </a:cubicBezTo>
                  <a:cubicBezTo>
                    <a:pt x="1217" y="2421"/>
                    <a:pt x="1581" y="2214"/>
                    <a:pt x="1703" y="2140"/>
                  </a:cubicBezTo>
                  <a:cubicBezTo>
                    <a:pt x="1843" y="2055"/>
                    <a:pt x="2174" y="1813"/>
                    <a:pt x="2232" y="1762"/>
                  </a:cubicBezTo>
                  <a:cubicBezTo>
                    <a:pt x="2290" y="1710"/>
                    <a:pt x="2314" y="1687"/>
                    <a:pt x="2314" y="1687"/>
                  </a:cubicBezTo>
                  <a:cubicBezTo>
                    <a:pt x="2324" y="1651"/>
                    <a:pt x="2329" y="1413"/>
                    <a:pt x="2328" y="1256"/>
                  </a:cubicBezTo>
                  <a:cubicBezTo>
                    <a:pt x="2326" y="1099"/>
                    <a:pt x="2349" y="932"/>
                    <a:pt x="2355" y="890"/>
                  </a:cubicBezTo>
                  <a:cubicBezTo>
                    <a:pt x="2344" y="873"/>
                    <a:pt x="2334" y="857"/>
                    <a:pt x="2302" y="795"/>
                  </a:cubicBezTo>
                  <a:cubicBezTo>
                    <a:pt x="2269" y="734"/>
                    <a:pt x="2254" y="659"/>
                    <a:pt x="2251" y="644"/>
                  </a:cubicBezTo>
                  <a:cubicBezTo>
                    <a:pt x="2247" y="629"/>
                    <a:pt x="2253" y="622"/>
                    <a:pt x="2256" y="620"/>
                  </a:cubicBezTo>
                  <a:cubicBezTo>
                    <a:pt x="2263" y="614"/>
                    <a:pt x="2271" y="614"/>
                    <a:pt x="2288" y="618"/>
                  </a:cubicBezTo>
                  <a:cubicBezTo>
                    <a:pt x="2300" y="621"/>
                    <a:pt x="2354" y="648"/>
                    <a:pt x="2400" y="648"/>
                  </a:cubicBezTo>
                  <a:cubicBezTo>
                    <a:pt x="2379" y="503"/>
                    <a:pt x="2287" y="408"/>
                    <a:pt x="2121" y="348"/>
                  </a:cubicBezTo>
                  <a:cubicBezTo>
                    <a:pt x="1897" y="266"/>
                    <a:pt x="1734" y="168"/>
                    <a:pt x="1672" y="48"/>
                  </a:cubicBezTo>
                  <a:cubicBezTo>
                    <a:pt x="1664" y="32"/>
                    <a:pt x="1663" y="15"/>
                    <a:pt x="1677" y="7"/>
                  </a:cubicBezTo>
                  <a:cubicBezTo>
                    <a:pt x="1688" y="0"/>
                    <a:pt x="1704" y="4"/>
                    <a:pt x="1721" y="20"/>
                  </a:cubicBezTo>
                  <a:cubicBezTo>
                    <a:pt x="1825" y="117"/>
                    <a:pt x="1951" y="155"/>
                    <a:pt x="2190" y="223"/>
                  </a:cubicBezTo>
                  <a:cubicBezTo>
                    <a:pt x="2450" y="296"/>
                    <a:pt x="2553" y="423"/>
                    <a:pt x="2623" y="725"/>
                  </a:cubicBezTo>
                  <a:cubicBezTo>
                    <a:pt x="2623" y="725"/>
                    <a:pt x="2684" y="743"/>
                    <a:pt x="2747" y="777"/>
                  </a:cubicBezTo>
                  <a:cubicBezTo>
                    <a:pt x="2788" y="798"/>
                    <a:pt x="2862" y="841"/>
                    <a:pt x="2893" y="900"/>
                  </a:cubicBezTo>
                  <a:cubicBezTo>
                    <a:pt x="2938" y="986"/>
                    <a:pt x="2953" y="1052"/>
                    <a:pt x="2976" y="1117"/>
                  </a:cubicBezTo>
                  <a:cubicBezTo>
                    <a:pt x="2986" y="1145"/>
                    <a:pt x="3008" y="1178"/>
                    <a:pt x="3030" y="1207"/>
                  </a:cubicBezTo>
                  <a:cubicBezTo>
                    <a:pt x="3051" y="1239"/>
                    <a:pt x="3075" y="1272"/>
                    <a:pt x="3077" y="1295"/>
                  </a:cubicBezTo>
                  <a:cubicBezTo>
                    <a:pt x="3080" y="1327"/>
                    <a:pt x="3076" y="1364"/>
                    <a:pt x="3039" y="1393"/>
                  </a:cubicBezTo>
                  <a:cubicBezTo>
                    <a:pt x="3007" y="1420"/>
                    <a:pt x="2994" y="1423"/>
                    <a:pt x="2978" y="1422"/>
                  </a:cubicBezTo>
                  <a:cubicBezTo>
                    <a:pt x="2962" y="1422"/>
                    <a:pt x="2930" y="1411"/>
                    <a:pt x="2920" y="1407"/>
                  </a:cubicBezTo>
                  <a:cubicBezTo>
                    <a:pt x="2909" y="1402"/>
                    <a:pt x="2786" y="1346"/>
                    <a:pt x="2788" y="1363"/>
                  </a:cubicBezTo>
                  <a:cubicBezTo>
                    <a:pt x="2791" y="1380"/>
                    <a:pt x="2814" y="1421"/>
                    <a:pt x="2842" y="1474"/>
                  </a:cubicBezTo>
                  <a:cubicBezTo>
                    <a:pt x="2869" y="1528"/>
                    <a:pt x="2907" y="1579"/>
                    <a:pt x="2938" y="1636"/>
                  </a:cubicBezTo>
                  <a:cubicBezTo>
                    <a:pt x="2972" y="1699"/>
                    <a:pt x="2998" y="1787"/>
                    <a:pt x="3012" y="1826"/>
                  </a:cubicBezTo>
                  <a:cubicBezTo>
                    <a:pt x="3015" y="1834"/>
                    <a:pt x="3020" y="1838"/>
                    <a:pt x="3023" y="1840"/>
                  </a:cubicBezTo>
                  <a:cubicBezTo>
                    <a:pt x="3028" y="1843"/>
                    <a:pt x="3034" y="1843"/>
                    <a:pt x="3041" y="1843"/>
                  </a:cubicBezTo>
                  <a:cubicBezTo>
                    <a:pt x="3083" y="1842"/>
                    <a:pt x="3160" y="1843"/>
                    <a:pt x="3188" y="1844"/>
                  </a:cubicBezTo>
                  <a:cubicBezTo>
                    <a:pt x="3318" y="1846"/>
                    <a:pt x="3462" y="1854"/>
                    <a:pt x="3479" y="1855"/>
                  </a:cubicBezTo>
                  <a:cubicBezTo>
                    <a:pt x="3514" y="1859"/>
                    <a:pt x="3541" y="1878"/>
                    <a:pt x="3554" y="1902"/>
                  </a:cubicBezTo>
                  <a:cubicBezTo>
                    <a:pt x="3568" y="1926"/>
                    <a:pt x="3568" y="1967"/>
                    <a:pt x="3558" y="1982"/>
                  </a:cubicBezTo>
                  <a:cubicBezTo>
                    <a:pt x="3518" y="2045"/>
                    <a:pt x="3401" y="2218"/>
                    <a:pt x="3313" y="2308"/>
                  </a:cubicBezTo>
                  <a:cubicBezTo>
                    <a:pt x="3225" y="2399"/>
                    <a:pt x="2995" y="2614"/>
                    <a:pt x="2899" y="2675"/>
                  </a:cubicBezTo>
                  <a:cubicBezTo>
                    <a:pt x="2866" y="2695"/>
                    <a:pt x="2835" y="2710"/>
                    <a:pt x="2817" y="2709"/>
                  </a:cubicBezTo>
                  <a:cubicBezTo>
                    <a:pt x="2787" y="2707"/>
                    <a:pt x="2761" y="2634"/>
                    <a:pt x="2757" y="2605"/>
                  </a:cubicBezTo>
                  <a:cubicBezTo>
                    <a:pt x="2752" y="2576"/>
                    <a:pt x="2770" y="2546"/>
                    <a:pt x="2868" y="2501"/>
                  </a:cubicBezTo>
                  <a:cubicBezTo>
                    <a:pt x="2934" y="2471"/>
                    <a:pt x="2962" y="2431"/>
                    <a:pt x="2981" y="2398"/>
                  </a:cubicBezTo>
                  <a:cubicBezTo>
                    <a:pt x="3001" y="2364"/>
                    <a:pt x="3038" y="2347"/>
                    <a:pt x="3071" y="2325"/>
                  </a:cubicBezTo>
                  <a:cubicBezTo>
                    <a:pt x="3103" y="2303"/>
                    <a:pt x="3146" y="2269"/>
                    <a:pt x="3177" y="2229"/>
                  </a:cubicBezTo>
                  <a:cubicBezTo>
                    <a:pt x="3208" y="2189"/>
                    <a:pt x="3280" y="2080"/>
                    <a:pt x="3280" y="2080"/>
                  </a:cubicBezTo>
                  <a:cubicBezTo>
                    <a:pt x="3275" y="2079"/>
                    <a:pt x="3271" y="2079"/>
                    <a:pt x="3259" y="2079"/>
                  </a:cubicBezTo>
                  <a:cubicBezTo>
                    <a:pt x="3203" y="2079"/>
                    <a:pt x="3133" y="2079"/>
                    <a:pt x="3050" y="2094"/>
                  </a:cubicBezTo>
                  <a:cubicBezTo>
                    <a:pt x="3042" y="2096"/>
                    <a:pt x="3008" y="2103"/>
                    <a:pt x="3002" y="2106"/>
                  </a:cubicBezTo>
                  <a:cubicBezTo>
                    <a:pt x="2989" y="2111"/>
                    <a:pt x="2920" y="2218"/>
                    <a:pt x="2866" y="2279"/>
                  </a:cubicBezTo>
                  <a:cubicBezTo>
                    <a:pt x="2795" y="2358"/>
                    <a:pt x="2690" y="2449"/>
                    <a:pt x="2532" y="2505"/>
                  </a:cubicBezTo>
                  <a:cubicBezTo>
                    <a:pt x="2180" y="2628"/>
                    <a:pt x="1802" y="2644"/>
                    <a:pt x="1751" y="2652"/>
                  </a:cubicBezTo>
                  <a:cubicBezTo>
                    <a:pt x="1749" y="2653"/>
                    <a:pt x="1746" y="2655"/>
                    <a:pt x="1743" y="2658"/>
                  </a:cubicBezTo>
                  <a:cubicBezTo>
                    <a:pt x="1736" y="2665"/>
                    <a:pt x="1726" y="2675"/>
                    <a:pt x="1713" y="2687"/>
                  </a:cubicBezTo>
                  <a:cubicBezTo>
                    <a:pt x="1689" y="2712"/>
                    <a:pt x="1656" y="2746"/>
                    <a:pt x="1619" y="2783"/>
                  </a:cubicBezTo>
                  <a:cubicBezTo>
                    <a:pt x="1545" y="2857"/>
                    <a:pt x="1454" y="2943"/>
                    <a:pt x="1370" y="2998"/>
                  </a:cubicBezTo>
                  <a:cubicBezTo>
                    <a:pt x="1202" y="3107"/>
                    <a:pt x="826" y="3241"/>
                    <a:pt x="694" y="3336"/>
                  </a:cubicBezTo>
                  <a:cubicBezTo>
                    <a:pt x="568" y="3427"/>
                    <a:pt x="406" y="3663"/>
                    <a:pt x="254" y="3835"/>
                  </a:cubicBezTo>
                  <a:cubicBezTo>
                    <a:pt x="189" y="3907"/>
                    <a:pt x="111" y="3964"/>
                    <a:pt x="100" y="3970"/>
                  </a:cubicBezTo>
                  <a:cubicBezTo>
                    <a:pt x="89" y="3976"/>
                    <a:pt x="79" y="3983"/>
                    <a:pt x="65" y="3982"/>
                  </a:cubicBezTo>
                  <a:cubicBezTo>
                    <a:pt x="42" y="3981"/>
                    <a:pt x="19" y="3973"/>
                    <a:pt x="12" y="39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2980541" y="2281237"/>
            <a:ext cx="6006297" cy="1528764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05742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16924"/>
            <a:ext cx="10367963" cy="6497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947308" y="1880394"/>
            <a:ext cx="4504417" cy="2719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Add Quote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8986838" y="-17463"/>
            <a:ext cx="792162" cy="908051"/>
            <a:chOff x="8986838" y="-17463"/>
            <a:chExt cx="792162" cy="908051"/>
          </a:xfrm>
        </p:grpSpPr>
        <p:grpSp>
          <p:nvGrpSpPr>
            <p:cNvPr id="15" name="Group 4"/>
            <p:cNvGrpSpPr>
              <a:grpSpLocks noChangeAspect="1"/>
            </p:cNvGrpSpPr>
            <p:nvPr userDrawn="1"/>
          </p:nvGrpSpPr>
          <p:grpSpPr bwMode="auto">
            <a:xfrm>
              <a:off x="8986838" y="-17463"/>
              <a:ext cx="792162" cy="908051"/>
              <a:chOff x="5661" y="-11"/>
              <a:chExt cx="499" cy="572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5661" y="0"/>
                <a:ext cx="499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8" name="Rectangle 5"/>
              <p:cNvSpPr>
                <a:spLocks noChangeArrowheads="1"/>
              </p:cNvSpPr>
              <p:nvPr userDrawn="1"/>
            </p:nvSpPr>
            <p:spPr bwMode="auto">
              <a:xfrm>
                <a:off x="5663" y="-11"/>
                <a:ext cx="497" cy="5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9115425" y="146050"/>
              <a:ext cx="534988" cy="598487"/>
            </a:xfrm>
            <a:custGeom>
              <a:avLst/>
              <a:gdLst>
                <a:gd name="T0" fmla="*/ 2315 w 3568"/>
                <a:gd name="T1" fmla="*/ 1686 h 3983"/>
                <a:gd name="T2" fmla="*/ 60 w 3568"/>
                <a:gd name="T3" fmla="*/ 3922 h 3983"/>
                <a:gd name="T4" fmla="*/ 27 w 3568"/>
                <a:gd name="T5" fmla="*/ 3821 h 3983"/>
                <a:gd name="T6" fmla="*/ 155 w 3568"/>
                <a:gd name="T7" fmla="*/ 3745 h 3983"/>
                <a:gd name="T8" fmla="*/ 484 w 3568"/>
                <a:gd name="T9" fmla="*/ 3334 h 3983"/>
                <a:gd name="T10" fmla="*/ 643 w 3568"/>
                <a:gd name="T11" fmla="*/ 3136 h 3983"/>
                <a:gd name="T12" fmla="*/ 893 w 3568"/>
                <a:gd name="T13" fmla="*/ 2916 h 3983"/>
                <a:gd name="T14" fmla="*/ 825 w 3568"/>
                <a:gd name="T15" fmla="*/ 2573 h 3983"/>
                <a:gd name="T16" fmla="*/ 934 w 3568"/>
                <a:gd name="T17" fmla="*/ 2498 h 3983"/>
                <a:gd name="T18" fmla="*/ 2232 w 3568"/>
                <a:gd name="T19" fmla="*/ 1762 h 3983"/>
                <a:gd name="T20" fmla="*/ 2328 w 3568"/>
                <a:gd name="T21" fmla="*/ 1256 h 3983"/>
                <a:gd name="T22" fmla="*/ 2302 w 3568"/>
                <a:gd name="T23" fmla="*/ 795 h 3983"/>
                <a:gd name="T24" fmla="*/ 2256 w 3568"/>
                <a:gd name="T25" fmla="*/ 620 h 3983"/>
                <a:gd name="T26" fmla="*/ 2400 w 3568"/>
                <a:gd name="T27" fmla="*/ 648 h 3983"/>
                <a:gd name="T28" fmla="*/ 1672 w 3568"/>
                <a:gd name="T29" fmla="*/ 48 h 3983"/>
                <a:gd name="T30" fmla="*/ 1721 w 3568"/>
                <a:gd name="T31" fmla="*/ 20 h 3983"/>
                <a:gd name="T32" fmla="*/ 2623 w 3568"/>
                <a:gd name="T33" fmla="*/ 725 h 3983"/>
                <a:gd name="T34" fmla="*/ 2893 w 3568"/>
                <a:gd name="T35" fmla="*/ 900 h 3983"/>
                <a:gd name="T36" fmla="*/ 3030 w 3568"/>
                <a:gd name="T37" fmla="*/ 1207 h 3983"/>
                <a:gd name="T38" fmla="*/ 3039 w 3568"/>
                <a:gd name="T39" fmla="*/ 1393 h 3983"/>
                <a:gd name="T40" fmla="*/ 2920 w 3568"/>
                <a:gd name="T41" fmla="*/ 1407 h 3983"/>
                <a:gd name="T42" fmla="*/ 2842 w 3568"/>
                <a:gd name="T43" fmla="*/ 1474 h 3983"/>
                <a:gd name="T44" fmla="*/ 3012 w 3568"/>
                <a:gd name="T45" fmla="*/ 1826 h 3983"/>
                <a:gd name="T46" fmla="*/ 3041 w 3568"/>
                <a:gd name="T47" fmla="*/ 1843 h 3983"/>
                <a:gd name="T48" fmla="*/ 3479 w 3568"/>
                <a:gd name="T49" fmla="*/ 1855 h 3983"/>
                <a:gd name="T50" fmla="*/ 3558 w 3568"/>
                <a:gd name="T51" fmla="*/ 1982 h 3983"/>
                <a:gd name="T52" fmla="*/ 2899 w 3568"/>
                <a:gd name="T53" fmla="*/ 2675 h 3983"/>
                <a:gd name="T54" fmla="*/ 2757 w 3568"/>
                <a:gd name="T55" fmla="*/ 2605 h 3983"/>
                <a:gd name="T56" fmla="*/ 2981 w 3568"/>
                <a:gd name="T57" fmla="*/ 2398 h 3983"/>
                <a:gd name="T58" fmla="*/ 3177 w 3568"/>
                <a:gd name="T59" fmla="*/ 2229 h 3983"/>
                <a:gd name="T60" fmla="*/ 3259 w 3568"/>
                <a:gd name="T61" fmla="*/ 2079 h 3983"/>
                <a:gd name="T62" fmla="*/ 3002 w 3568"/>
                <a:gd name="T63" fmla="*/ 2106 h 3983"/>
                <a:gd name="T64" fmla="*/ 2532 w 3568"/>
                <a:gd name="T65" fmla="*/ 2505 h 3983"/>
                <a:gd name="T66" fmla="*/ 1743 w 3568"/>
                <a:gd name="T67" fmla="*/ 2658 h 3983"/>
                <a:gd name="T68" fmla="*/ 1619 w 3568"/>
                <a:gd name="T69" fmla="*/ 2783 h 3983"/>
                <a:gd name="T70" fmla="*/ 694 w 3568"/>
                <a:gd name="T71" fmla="*/ 3336 h 3983"/>
                <a:gd name="T72" fmla="*/ 100 w 3568"/>
                <a:gd name="T73" fmla="*/ 3970 h 3983"/>
                <a:gd name="T74" fmla="*/ 12 w 3568"/>
                <a:gd name="T75" fmla="*/ 394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8" h="3983">
                  <a:moveTo>
                    <a:pt x="2315" y="1686"/>
                  </a:moveTo>
                  <a:cubicBezTo>
                    <a:pt x="2315" y="1686"/>
                    <a:pt x="2315" y="1686"/>
                    <a:pt x="2315" y="1686"/>
                  </a:cubicBezTo>
                  <a:close/>
                  <a:moveTo>
                    <a:pt x="60" y="3922"/>
                  </a:moveTo>
                  <a:cubicBezTo>
                    <a:pt x="60" y="3922"/>
                    <a:pt x="60" y="3922"/>
                    <a:pt x="60" y="3922"/>
                  </a:cubicBezTo>
                  <a:moveTo>
                    <a:pt x="12" y="3943"/>
                  </a:moveTo>
                  <a:cubicBezTo>
                    <a:pt x="0" y="3887"/>
                    <a:pt x="19" y="3844"/>
                    <a:pt x="27" y="3821"/>
                  </a:cubicBezTo>
                  <a:cubicBezTo>
                    <a:pt x="35" y="3798"/>
                    <a:pt x="73" y="3792"/>
                    <a:pt x="90" y="3786"/>
                  </a:cubicBezTo>
                  <a:cubicBezTo>
                    <a:pt x="107" y="3780"/>
                    <a:pt x="136" y="3765"/>
                    <a:pt x="155" y="3745"/>
                  </a:cubicBezTo>
                  <a:cubicBezTo>
                    <a:pt x="196" y="3706"/>
                    <a:pt x="257" y="3576"/>
                    <a:pt x="310" y="3518"/>
                  </a:cubicBezTo>
                  <a:cubicBezTo>
                    <a:pt x="357" y="3469"/>
                    <a:pt x="419" y="3396"/>
                    <a:pt x="484" y="3334"/>
                  </a:cubicBezTo>
                  <a:cubicBezTo>
                    <a:pt x="541" y="3278"/>
                    <a:pt x="550" y="3225"/>
                    <a:pt x="579" y="3181"/>
                  </a:cubicBezTo>
                  <a:cubicBezTo>
                    <a:pt x="595" y="3160"/>
                    <a:pt x="614" y="3153"/>
                    <a:pt x="643" y="3136"/>
                  </a:cubicBezTo>
                  <a:cubicBezTo>
                    <a:pt x="670" y="3121"/>
                    <a:pt x="704" y="3102"/>
                    <a:pt x="738" y="3081"/>
                  </a:cubicBezTo>
                  <a:cubicBezTo>
                    <a:pt x="807" y="3038"/>
                    <a:pt x="874" y="2980"/>
                    <a:pt x="893" y="2916"/>
                  </a:cubicBezTo>
                  <a:cubicBezTo>
                    <a:pt x="930" y="2803"/>
                    <a:pt x="991" y="2731"/>
                    <a:pt x="994" y="2661"/>
                  </a:cubicBezTo>
                  <a:cubicBezTo>
                    <a:pt x="995" y="2635"/>
                    <a:pt x="849" y="2582"/>
                    <a:pt x="825" y="2573"/>
                  </a:cubicBezTo>
                  <a:cubicBezTo>
                    <a:pt x="807" y="2566"/>
                    <a:pt x="799" y="2557"/>
                    <a:pt x="802" y="2547"/>
                  </a:cubicBezTo>
                  <a:cubicBezTo>
                    <a:pt x="805" y="2529"/>
                    <a:pt x="823" y="2528"/>
                    <a:pt x="934" y="2498"/>
                  </a:cubicBezTo>
                  <a:cubicBezTo>
                    <a:pt x="1217" y="2421"/>
                    <a:pt x="1581" y="2214"/>
                    <a:pt x="1703" y="2140"/>
                  </a:cubicBezTo>
                  <a:cubicBezTo>
                    <a:pt x="1843" y="2055"/>
                    <a:pt x="2174" y="1813"/>
                    <a:pt x="2232" y="1762"/>
                  </a:cubicBezTo>
                  <a:cubicBezTo>
                    <a:pt x="2290" y="1710"/>
                    <a:pt x="2314" y="1687"/>
                    <a:pt x="2314" y="1687"/>
                  </a:cubicBezTo>
                  <a:cubicBezTo>
                    <a:pt x="2324" y="1651"/>
                    <a:pt x="2329" y="1413"/>
                    <a:pt x="2328" y="1256"/>
                  </a:cubicBezTo>
                  <a:cubicBezTo>
                    <a:pt x="2326" y="1099"/>
                    <a:pt x="2349" y="932"/>
                    <a:pt x="2355" y="890"/>
                  </a:cubicBezTo>
                  <a:cubicBezTo>
                    <a:pt x="2344" y="873"/>
                    <a:pt x="2334" y="857"/>
                    <a:pt x="2302" y="795"/>
                  </a:cubicBezTo>
                  <a:cubicBezTo>
                    <a:pt x="2269" y="734"/>
                    <a:pt x="2254" y="659"/>
                    <a:pt x="2251" y="644"/>
                  </a:cubicBezTo>
                  <a:cubicBezTo>
                    <a:pt x="2247" y="629"/>
                    <a:pt x="2253" y="622"/>
                    <a:pt x="2256" y="620"/>
                  </a:cubicBezTo>
                  <a:cubicBezTo>
                    <a:pt x="2263" y="614"/>
                    <a:pt x="2271" y="614"/>
                    <a:pt x="2288" y="618"/>
                  </a:cubicBezTo>
                  <a:cubicBezTo>
                    <a:pt x="2300" y="621"/>
                    <a:pt x="2354" y="648"/>
                    <a:pt x="2400" y="648"/>
                  </a:cubicBezTo>
                  <a:cubicBezTo>
                    <a:pt x="2379" y="503"/>
                    <a:pt x="2287" y="408"/>
                    <a:pt x="2121" y="348"/>
                  </a:cubicBezTo>
                  <a:cubicBezTo>
                    <a:pt x="1897" y="266"/>
                    <a:pt x="1734" y="168"/>
                    <a:pt x="1672" y="48"/>
                  </a:cubicBezTo>
                  <a:cubicBezTo>
                    <a:pt x="1664" y="32"/>
                    <a:pt x="1663" y="15"/>
                    <a:pt x="1677" y="7"/>
                  </a:cubicBezTo>
                  <a:cubicBezTo>
                    <a:pt x="1688" y="0"/>
                    <a:pt x="1704" y="4"/>
                    <a:pt x="1721" y="20"/>
                  </a:cubicBezTo>
                  <a:cubicBezTo>
                    <a:pt x="1825" y="117"/>
                    <a:pt x="1951" y="155"/>
                    <a:pt x="2190" y="223"/>
                  </a:cubicBezTo>
                  <a:cubicBezTo>
                    <a:pt x="2450" y="296"/>
                    <a:pt x="2553" y="423"/>
                    <a:pt x="2623" y="725"/>
                  </a:cubicBezTo>
                  <a:cubicBezTo>
                    <a:pt x="2623" y="725"/>
                    <a:pt x="2684" y="743"/>
                    <a:pt x="2747" y="777"/>
                  </a:cubicBezTo>
                  <a:cubicBezTo>
                    <a:pt x="2788" y="798"/>
                    <a:pt x="2862" y="841"/>
                    <a:pt x="2893" y="900"/>
                  </a:cubicBezTo>
                  <a:cubicBezTo>
                    <a:pt x="2938" y="986"/>
                    <a:pt x="2953" y="1052"/>
                    <a:pt x="2976" y="1117"/>
                  </a:cubicBezTo>
                  <a:cubicBezTo>
                    <a:pt x="2986" y="1145"/>
                    <a:pt x="3008" y="1178"/>
                    <a:pt x="3030" y="1207"/>
                  </a:cubicBezTo>
                  <a:cubicBezTo>
                    <a:pt x="3051" y="1239"/>
                    <a:pt x="3075" y="1272"/>
                    <a:pt x="3077" y="1295"/>
                  </a:cubicBezTo>
                  <a:cubicBezTo>
                    <a:pt x="3080" y="1327"/>
                    <a:pt x="3076" y="1364"/>
                    <a:pt x="3039" y="1393"/>
                  </a:cubicBezTo>
                  <a:cubicBezTo>
                    <a:pt x="3007" y="1420"/>
                    <a:pt x="2994" y="1423"/>
                    <a:pt x="2978" y="1422"/>
                  </a:cubicBezTo>
                  <a:cubicBezTo>
                    <a:pt x="2962" y="1422"/>
                    <a:pt x="2930" y="1411"/>
                    <a:pt x="2920" y="1407"/>
                  </a:cubicBezTo>
                  <a:cubicBezTo>
                    <a:pt x="2909" y="1402"/>
                    <a:pt x="2786" y="1346"/>
                    <a:pt x="2788" y="1363"/>
                  </a:cubicBezTo>
                  <a:cubicBezTo>
                    <a:pt x="2791" y="1380"/>
                    <a:pt x="2814" y="1421"/>
                    <a:pt x="2842" y="1474"/>
                  </a:cubicBezTo>
                  <a:cubicBezTo>
                    <a:pt x="2869" y="1528"/>
                    <a:pt x="2907" y="1579"/>
                    <a:pt x="2938" y="1636"/>
                  </a:cubicBezTo>
                  <a:cubicBezTo>
                    <a:pt x="2972" y="1699"/>
                    <a:pt x="2998" y="1787"/>
                    <a:pt x="3012" y="1826"/>
                  </a:cubicBezTo>
                  <a:cubicBezTo>
                    <a:pt x="3015" y="1834"/>
                    <a:pt x="3020" y="1838"/>
                    <a:pt x="3023" y="1840"/>
                  </a:cubicBezTo>
                  <a:cubicBezTo>
                    <a:pt x="3028" y="1843"/>
                    <a:pt x="3034" y="1843"/>
                    <a:pt x="3041" y="1843"/>
                  </a:cubicBezTo>
                  <a:cubicBezTo>
                    <a:pt x="3083" y="1842"/>
                    <a:pt x="3160" y="1843"/>
                    <a:pt x="3188" y="1844"/>
                  </a:cubicBezTo>
                  <a:cubicBezTo>
                    <a:pt x="3318" y="1846"/>
                    <a:pt x="3462" y="1854"/>
                    <a:pt x="3479" y="1855"/>
                  </a:cubicBezTo>
                  <a:cubicBezTo>
                    <a:pt x="3514" y="1859"/>
                    <a:pt x="3541" y="1878"/>
                    <a:pt x="3554" y="1902"/>
                  </a:cubicBezTo>
                  <a:cubicBezTo>
                    <a:pt x="3568" y="1926"/>
                    <a:pt x="3568" y="1967"/>
                    <a:pt x="3558" y="1982"/>
                  </a:cubicBezTo>
                  <a:cubicBezTo>
                    <a:pt x="3518" y="2045"/>
                    <a:pt x="3401" y="2218"/>
                    <a:pt x="3313" y="2308"/>
                  </a:cubicBezTo>
                  <a:cubicBezTo>
                    <a:pt x="3225" y="2399"/>
                    <a:pt x="2995" y="2614"/>
                    <a:pt x="2899" y="2675"/>
                  </a:cubicBezTo>
                  <a:cubicBezTo>
                    <a:pt x="2866" y="2695"/>
                    <a:pt x="2835" y="2710"/>
                    <a:pt x="2817" y="2709"/>
                  </a:cubicBezTo>
                  <a:cubicBezTo>
                    <a:pt x="2787" y="2707"/>
                    <a:pt x="2761" y="2634"/>
                    <a:pt x="2757" y="2605"/>
                  </a:cubicBezTo>
                  <a:cubicBezTo>
                    <a:pt x="2752" y="2576"/>
                    <a:pt x="2770" y="2546"/>
                    <a:pt x="2868" y="2501"/>
                  </a:cubicBezTo>
                  <a:cubicBezTo>
                    <a:pt x="2934" y="2471"/>
                    <a:pt x="2962" y="2431"/>
                    <a:pt x="2981" y="2398"/>
                  </a:cubicBezTo>
                  <a:cubicBezTo>
                    <a:pt x="3001" y="2364"/>
                    <a:pt x="3038" y="2347"/>
                    <a:pt x="3071" y="2325"/>
                  </a:cubicBezTo>
                  <a:cubicBezTo>
                    <a:pt x="3103" y="2303"/>
                    <a:pt x="3146" y="2269"/>
                    <a:pt x="3177" y="2229"/>
                  </a:cubicBezTo>
                  <a:cubicBezTo>
                    <a:pt x="3208" y="2189"/>
                    <a:pt x="3280" y="2080"/>
                    <a:pt x="3280" y="2080"/>
                  </a:cubicBezTo>
                  <a:cubicBezTo>
                    <a:pt x="3275" y="2079"/>
                    <a:pt x="3271" y="2079"/>
                    <a:pt x="3259" y="2079"/>
                  </a:cubicBezTo>
                  <a:cubicBezTo>
                    <a:pt x="3203" y="2079"/>
                    <a:pt x="3133" y="2079"/>
                    <a:pt x="3050" y="2094"/>
                  </a:cubicBezTo>
                  <a:cubicBezTo>
                    <a:pt x="3042" y="2096"/>
                    <a:pt x="3008" y="2103"/>
                    <a:pt x="3002" y="2106"/>
                  </a:cubicBezTo>
                  <a:cubicBezTo>
                    <a:pt x="2989" y="2111"/>
                    <a:pt x="2920" y="2218"/>
                    <a:pt x="2866" y="2279"/>
                  </a:cubicBezTo>
                  <a:cubicBezTo>
                    <a:pt x="2795" y="2358"/>
                    <a:pt x="2690" y="2449"/>
                    <a:pt x="2532" y="2505"/>
                  </a:cubicBezTo>
                  <a:cubicBezTo>
                    <a:pt x="2180" y="2628"/>
                    <a:pt x="1802" y="2644"/>
                    <a:pt x="1751" y="2652"/>
                  </a:cubicBezTo>
                  <a:cubicBezTo>
                    <a:pt x="1749" y="2653"/>
                    <a:pt x="1746" y="2655"/>
                    <a:pt x="1743" y="2658"/>
                  </a:cubicBezTo>
                  <a:cubicBezTo>
                    <a:pt x="1736" y="2665"/>
                    <a:pt x="1726" y="2675"/>
                    <a:pt x="1713" y="2687"/>
                  </a:cubicBezTo>
                  <a:cubicBezTo>
                    <a:pt x="1689" y="2712"/>
                    <a:pt x="1656" y="2746"/>
                    <a:pt x="1619" y="2783"/>
                  </a:cubicBezTo>
                  <a:cubicBezTo>
                    <a:pt x="1545" y="2857"/>
                    <a:pt x="1454" y="2943"/>
                    <a:pt x="1370" y="2998"/>
                  </a:cubicBezTo>
                  <a:cubicBezTo>
                    <a:pt x="1202" y="3107"/>
                    <a:pt x="826" y="3241"/>
                    <a:pt x="694" y="3336"/>
                  </a:cubicBezTo>
                  <a:cubicBezTo>
                    <a:pt x="568" y="3427"/>
                    <a:pt x="406" y="3663"/>
                    <a:pt x="254" y="3835"/>
                  </a:cubicBezTo>
                  <a:cubicBezTo>
                    <a:pt x="189" y="3907"/>
                    <a:pt x="111" y="3964"/>
                    <a:pt x="100" y="3970"/>
                  </a:cubicBezTo>
                  <a:cubicBezTo>
                    <a:pt x="89" y="3976"/>
                    <a:pt x="79" y="3983"/>
                    <a:pt x="65" y="3982"/>
                  </a:cubicBezTo>
                  <a:cubicBezTo>
                    <a:pt x="42" y="3981"/>
                    <a:pt x="19" y="3973"/>
                    <a:pt x="12" y="39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 rot="10800000">
            <a:off x="7632700" y="1901396"/>
            <a:ext cx="647004" cy="531775"/>
            <a:chOff x="1652" y="254"/>
            <a:chExt cx="2785" cy="2289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652" y="254"/>
              <a:ext cx="2785" cy="2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1" name="Freeform 5"/>
            <p:cNvSpPr>
              <a:spLocks noEditPoints="1"/>
            </p:cNvSpPr>
            <p:nvPr userDrawn="1"/>
          </p:nvSpPr>
          <p:spPr bwMode="auto">
            <a:xfrm>
              <a:off x="1650" y="252"/>
              <a:ext cx="2785" cy="2289"/>
            </a:xfrm>
            <a:custGeom>
              <a:avLst/>
              <a:gdLst>
                <a:gd name="T0" fmla="*/ 413 w 1176"/>
                <a:gd name="T1" fmla="*/ 0 h 966"/>
                <a:gd name="T2" fmla="*/ 521 w 1176"/>
                <a:gd name="T3" fmla="*/ 182 h 966"/>
                <a:gd name="T4" fmla="*/ 234 w 1176"/>
                <a:gd name="T5" fmla="*/ 609 h 966"/>
                <a:gd name="T6" fmla="*/ 374 w 1176"/>
                <a:gd name="T7" fmla="*/ 609 h 966"/>
                <a:gd name="T8" fmla="*/ 416 w 1176"/>
                <a:gd name="T9" fmla="*/ 966 h 966"/>
                <a:gd name="T10" fmla="*/ 0 w 1176"/>
                <a:gd name="T11" fmla="*/ 966 h 966"/>
                <a:gd name="T12" fmla="*/ 0 w 1176"/>
                <a:gd name="T13" fmla="*/ 707 h 966"/>
                <a:gd name="T14" fmla="*/ 413 w 1176"/>
                <a:gd name="T15" fmla="*/ 0 h 966"/>
                <a:gd name="T16" fmla="*/ 1071 w 1176"/>
                <a:gd name="T17" fmla="*/ 0 h 966"/>
                <a:gd name="T18" fmla="*/ 1176 w 1176"/>
                <a:gd name="T19" fmla="*/ 182 h 966"/>
                <a:gd name="T20" fmla="*/ 892 w 1176"/>
                <a:gd name="T21" fmla="*/ 609 h 966"/>
                <a:gd name="T22" fmla="*/ 1029 w 1176"/>
                <a:gd name="T23" fmla="*/ 609 h 966"/>
                <a:gd name="T24" fmla="*/ 1074 w 1176"/>
                <a:gd name="T25" fmla="*/ 966 h 966"/>
                <a:gd name="T26" fmla="*/ 658 w 1176"/>
                <a:gd name="T27" fmla="*/ 966 h 966"/>
                <a:gd name="T28" fmla="*/ 658 w 1176"/>
                <a:gd name="T29" fmla="*/ 707 h 966"/>
                <a:gd name="T30" fmla="*/ 1071 w 1176"/>
                <a:gd name="T31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6" h="966">
                  <a:moveTo>
                    <a:pt x="413" y="0"/>
                  </a:moveTo>
                  <a:cubicBezTo>
                    <a:pt x="458" y="53"/>
                    <a:pt x="493" y="112"/>
                    <a:pt x="521" y="182"/>
                  </a:cubicBezTo>
                  <a:cubicBezTo>
                    <a:pt x="315" y="273"/>
                    <a:pt x="234" y="424"/>
                    <a:pt x="234" y="609"/>
                  </a:cubicBezTo>
                  <a:cubicBezTo>
                    <a:pt x="374" y="609"/>
                    <a:pt x="374" y="609"/>
                    <a:pt x="374" y="609"/>
                  </a:cubicBezTo>
                  <a:cubicBezTo>
                    <a:pt x="402" y="721"/>
                    <a:pt x="416" y="851"/>
                    <a:pt x="416" y="966"/>
                  </a:cubicBezTo>
                  <a:cubicBezTo>
                    <a:pt x="0" y="966"/>
                    <a:pt x="0" y="966"/>
                    <a:pt x="0" y="966"/>
                  </a:cubicBezTo>
                  <a:cubicBezTo>
                    <a:pt x="0" y="707"/>
                    <a:pt x="0" y="707"/>
                    <a:pt x="0" y="707"/>
                  </a:cubicBezTo>
                  <a:cubicBezTo>
                    <a:pt x="0" y="382"/>
                    <a:pt x="133" y="130"/>
                    <a:pt x="413" y="0"/>
                  </a:cubicBezTo>
                  <a:close/>
                  <a:moveTo>
                    <a:pt x="1071" y="0"/>
                  </a:moveTo>
                  <a:cubicBezTo>
                    <a:pt x="1116" y="53"/>
                    <a:pt x="1151" y="112"/>
                    <a:pt x="1176" y="182"/>
                  </a:cubicBezTo>
                  <a:cubicBezTo>
                    <a:pt x="973" y="273"/>
                    <a:pt x="892" y="424"/>
                    <a:pt x="892" y="609"/>
                  </a:cubicBezTo>
                  <a:cubicBezTo>
                    <a:pt x="1029" y="609"/>
                    <a:pt x="1029" y="609"/>
                    <a:pt x="1029" y="609"/>
                  </a:cubicBezTo>
                  <a:cubicBezTo>
                    <a:pt x="1064" y="721"/>
                    <a:pt x="1074" y="851"/>
                    <a:pt x="1074" y="966"/>
                  </a:cubicBezTo>
                  <a:cubicBezTo>
                    <a:pt x="658" y="966"/>
                    <a:pt x="658" y="966"/>
                    <a:pt x="658" y="966"/>
                  </a:cubicBezTo>
                  <a:cubicBezTo>
                    <a:pt x="658" y="707"/>
                    <a:pt x="658" y="707"/>
                    <a:pt x="658" y="707"/>
                  </a:cubicBezTo>
                  <a:cubicBezTo>
                    <a:pt x="658" y="382"/>
                    <a:pt x="791" y="130"/>
                    <a:pt x="10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22" name="Group 4"/>
          <p:cNvGrpSpPr>
            <a:grpSpLocks noChangeAspect="1"/>
          </p:cNvGrpSpPr>
          <p:nvPr userDrawn="1"/>
        </p:nvGrpSpPr>
        <p:grpSpPr bwMode="auto">
          <a:xfrm>
            <a:off x="2124771" y="1880394"/>
            <a:ext cx="647004" cy="531775"/>
            <a:chOff x="1652" y="254"/>
            <a:chExt cx="2785" cy="2289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652" y="254"/>
              <a:ext cx="2785" cy="2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5"/>
            <p:cNvSpPr>
              <a:spLocks noEditPoints="1"/>
            </p:cNvSpPr>
            <p:nvPr userDrawn="1"/>
          </p:nvSpPr>
          <p:spPr bwMode="auto">
            <a:xfrm>
              <a:off x="1650" y="252"/>
              <a:ext cx="2785" cy="2289"/>
            </a:xfrm>
            <a:custGeom>
              <a:avLst/>
              <a:gdLst>
                <a:gd name="T0" fmla="*/ 413 w 1176"/>
                <a:gd name="T1" fmla="*/ 0 h 966"/>
                <a:gd name="T2" fmla="*/ 521 w 1176"/>
                <a:gd name="T3" fmla="*/ 182 h 966"/>
                <a:gd name="T4" fmla="*/ 234 w 1176"/>
                <a:gd name="T5" fmla="*/ 609 h 966"/>
                <a:gd name="T6" fmla="*/ 374 w 1176"/>
                <a:gd name="T7" fmla="*/ 609 h 966"/>
                <a:gd name="T8" fmla="*/ 416 w 1176"/>
                <a:gd name="T9" fmla="*/ 966 h 966"/>
                <a:gd name="T10" fmla="*/ 0 w 1176"/>
                <a:gd name="T11" fmla="*/ 966 h 966"/>
                <a:gd name="T12" fmla="*/ 0 w 1176"/>
                <a:gd name="T13" fmla="*/ 707 h 966"/>
                <a:gd name="T14" fmla="*/ 413 w 1176"/>
                <a:gd name="T15" fmla="*/ 0 h 966"/>
                <a:gd name="T16" fmla="*/ 1071 w 1176"/>
                <a:gd name="T17" fmla="*/ 0 h 966"/>
                <a:gd name="T18" fmla="*/ 1176 w 1176"/>
                <a:gd name="T19" fmla="*/ 182 h 966"/>
                <a:gd name="T20" fmla="*/ 892 w 1176"/>
                <a:gd name="T21" fmla="*/ 609 h 966"/>
                <a:gd name="T22" fmla="*/ 1029 w 1176"/>
                <a:gd name="T23" fmla="*/ 609 h 966"/>
                <a:gd name="T24" fmla="*/ 1074 w 1176"/>
                <a:gd name="T25" fmla="*/ 966 h 966"/>
                <a:gd name="T26" fmla="*/ 658 w 1176"/>
                <a:gd name="T27" fmla="*/ 966 h 966"/>
                <a:gd name="T28" fmla="*/ 658 w 1176"/>
                <a:gd name="T29" fmla="*/ 707 h 966"/>
                <a:gd name="T30" fmla="*/ 1071 w 1176"/>
                <a:gd name="T31" fmla="*/ 0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6" h="966">
                  <a:moveTo>
                    <a:pt x="413" y="0"/>
                  </a:moveTo>
                  <a:cubicBezTo>
                    <a:pt x="458" y="53"/>
                    <a:pt x="493" y="112"/>
                    <a:pt x="521" y="182"/>
                  </a:cubicBezTo>
                  <a:cubicBezTo>
                    <a:pt x="315" y="273"/>
                    <a:pt x="234" y="424"/>
                    <a:pt x="234" y="609"/>
                  </a:cubicBezTo>
                  <a:cubicBezTo>
                    <a:pt x="374" y="609"/>
                    <a:pt x="374" y="609"/>
                    <a:pt x="374" y="609"/>
                  </a:cubicBezTo>
                  <a:cubicBezTo>
                    <a:pt x="402" y="721"/>
                    <a:pt x="416" y="851"/>
                    <a:pt x="416" y="966"/>
                  </a:cubicBezTo>
                  <a:cubicBezTo>
                    <a:pt x="0" y="966"/>
                    <a:pt x="0" y="966"/>
                    <a:pt x="0" y="966"/>
                  </a:cubicBezTo>
                  <a:cubicBezTo>
                    <a:pt x="0" y="707"/>
                    <a:pt x="0" y="707"/>
                    <a:pt x="0" y="707"/>
                  </a:cubicBezTo>
                  <a:cubicBezTo>
                    <a:pt x="0" y="382"/>
                    <a:pt x="133" y="130"/>
                    <a:pt x="413" y="0"/>
                  </a:cubicBezTo>
                  <a:close/>
                  <a:moveTo>
                    <a:pt x="1071" y="0"/>
                  </a:moveTo>
                  <a:cubicBezTo>
                    <a:pt x="1116" y="53"/>
                    <a:pt x="1151" y="112"/>
                    <a:pt x="1176" y="182"/>
                  </a:cubicBezTo>
                  <a:cubicBezTo>
                    <a:pt x="973" y="273"/>
                    <a:pt x="892" y="424"/>
                    <a:pt x="892" y="609"/>
                  </a:cubicBezTo>
                  <a:cubicBezTo>
                    <a:pt x="1029" y="609"/>
                    <a:pt x="1029" y="609"/>
                    <a:pt x="1029" y="609"/>
                  </a:cubicBezTo>
                  <a:cubicBezTo>
                    <a:pt x="1064" y="721"/>
                    <a:pt x="1074" y="851"/>
                    <a:pt x="1074" y="966"/>
                  </a:cubicBezTo>
                  <a:cubicBezTo>
                    <a:pt x="658" y="966"/>
                    <a:pt x="658" y="966"/>
                    <a:pt x="658" y="966"/>
                  </a:cubicBezTo>
                  <a:cubicBezTo>
                    <a:pt x="658" y="707"/>
                    <a:pt x="658" y="707"/>
                    <a:pt x="658" y="707"/>
                  </a:cubicBezTo>
                  <a:cubicBezTo>
                    <a:pt x="658" y="382"/>
                    <a:pt x="791" y="130"/>
                    <a:pt x="107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6803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-16924"/>
            <a:ext cx="10367963" cy="6497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8986838" y="-17463"/>
            <a:ext cx="792162" cy="908051"/>
            <a:chOff x="8986838" y="-17463"/>
            <a:chExt cx="792162" cy="908051"/>
          </a:xfrm>
        </p:grpSpPr>
        <p:grpSp>
          <p:nvGrpSpPr>
            <p:cNvPr id="15" name="Group 4"/>
            <p:cNvGrpSpPr>
              <a:grpSpLocks noChangeAspect="1"/>
            </p:cNvGrpSpPr>
            <p:nvPr userDrawn="1"/>
          </p:nvGrpSpPr>
          <p:grpSpPr bwMode="auto">
            <a:xfrm>
              <a:off x="8986838" y="-17463"/>
              <a:ext cx="792162" cy="908051"/>
              <a:chOff x="5661" y="-11"/>
              <a:chExt cx="499" cy="572"/>
            </a:xfrm>
          </p:grpSpPr>
          <p:sp>
            <p:nvSpPr>
              <p:cNvPr id="17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5661" y="0"/>
                <a:ext cx="499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8" name="Rectangle 5"/>
              <p:cNvSpPr>
                <a:spLocks noChangeArrowheads="1"/>
              </p:cNvSpPr>
              <p:nvPr userDrawn="1"/>
            </p:nvSpPr>
            <p:spPr bwMode="auto">
              <a:xfrm>
                <a:off x="5663" y="-11"/>
                <a:ext cx="497" cy="57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  <p:sp>
          <p:nvSpPr>
            <p:cNvPr id="16" name="Freeform 5"/>
            <p:cNvSpPr>
              <a:spLocks noEditPoints="1"/>
            </p:cNvSpPr>
            <p:nvPr userDrawn="1"/>
          </p:nvSpPr>
          <p:spPr bwMode="auto">
            <a:xfrm>
              <a:off x="9115425" y="146050"/>
              <a:ext cx="534988" cy="598487"/>
            </a:xfrm>
            <a:custGeom>
              <a:avLst/>
              <a:gdLst>
                <a:gd name="T0" fmla="*/ 2315 w 3568"/>
                <a:gd name="T1" fmla="*/ 1686 h 3983"/>
                <a:gd name="T2" fmla="*/ 60 w 3568"/>
                <a:gd name="T3" fmla="*/ 3922 h 3983"/>
                <a:gd name="T4" fmla="*/ 27 w 3568"/>
                <a:gd name="T5" fmla="*/ 3821 h 3983"/>
                <a:gd name="T6" fmla="*/ 155 w 3568"/>
                <a:gd name="T7" fmla="*/ 3745 h 3983"/>
                <a:gd name="T8" fmla="*/ 484 w 3568"/>
                <a:gd name="T9" fmla="*/ 3334 h 3983"/>
                <a:gd name="T10" fmla="*/ 643 w 3568"/>
                <a:gd name="T11" fmla="*/ 3136 h 3983"/>
                <a:gd name="T12" fmla="*/ 893 w 3568"/>
                <a:gd name="T13" fmla="*/ 2916 h 3983"/>
                <a:gd name="T14" fmla="*/ 825 w 3568"/>
                <a:gd name="T15" fmla="*/ 2573 h 3983"/>
                <a:gd name="T16" fmla="*/ 934 w 3568"/>
                <a:gd name="T17" fmla="*/ 2498 h 3983"/>
                <a:gd name="T18" fmla="*/ 2232 w 3568"/>
                <a:gd name="T19" fmla="*/ 1762 h 3983"/>
                <a:gd name="T20" fmla="*/ 2328 w 3568"/>
                <a:gd name="T21" fmla="*/ 1256 h 3983"/>
                <a:gd name="T22" fmla="*/ 2302 w 3568"/>
                <a:gd name="T23" fmla="*/ 795 h 3983"/>
                <a:gd name="T24" fmla="*/ 2256 w 3568"/>
                <a:gd name="T25" fmla="*/ 620 h 3983"/>
                <a:gd name="T26" fmla="*/ 2400 w 3568"/>
                <a:gd name="T27" fmla="*/ 648 h 3983"/>
                <a:gd name="T28" fmla="*/ 1672 w 3568"/>
                <a:gd name="T29" fmla="*/ 48 h 3983"/>
                <a:gd name="T30" fmla="*/ 1721 w 3568"/>
                <a:gd name="T31" fmla="*/ 20 h 3983"/>
                <a:gd name="T32" fmla="*/ 2623 w 3568"/>
                <a:gd name="T33" fmla="*/ 725 h 3983"/>
                <a:gd name="T34" fmla="*/ 2893 w 3568"/>
                <a:gd name="T35" fmla="*/ 900 h 3983"/>
                <a:gd name="T36" fmla="*/ 3030 w 3568"/>
                <a:gd name="T37" fmla="*/ 1207 h 3983"/>
                <a:gd name="T38" fmla="*/ 3039 w 3568"/>
                <a:gd name="T39" fmla="*/ 1393 h 3983"/>
                <a:gd name="T40" fmla="*/ 2920 w 3568"/>
                <a:gd name="T41" fmla="*/ 1407 h 3983"/>
                <a:gd name="T42" fmla="*/ 2842 w 3568"/>
                <a:gd name="T43" fmla="*/ 1474 h 3983"/>
                <a:gd name="T44" fmla="*/ 3012 w 3568"/>
                <a:gd name="T45" fmla="*/ 1826 h 3983"/>
                <a:gd name="T46" fmla="*/ 3041 w 3568"/>
                <a:gd name="T47" fmla="*/ 1843 h 3983"/>
                <a:gd name="T48" fmla="*/ 3479 w 3568"/>
                <a:gd name="T49" fmla="*/ 1855 h 3983"/>
                <a:gd name="T50" fmla="*/ 3558 w 3568"/>
                <a:gd name="T51" fmla="*/ 1982 h 3983"/>
                <a:gd name="T52" fmla="*/ 2899 w 3568"/>
                <a:gd name="T53" fmla="*/ 2675 h 3983"/>
                <a:gd name="T54" fmla="*/ 2757 w 3568"/>
                <a:gd name="T55" fmla="*/ 2605 h 3983"/>
                <a:gd name="T56" fmla="*/ 2981 w 3568"/>
                <a:gd name="T57" fmla="*/ 2398 h 3983"/>
                <a:gd name="T58" fmla="*/ 3177 w 3568"/>
                <a:gd name="T59" fmla="*/ 2229 h 3983"/>
                <a:gd name="T60" fmla="*/ 3259 w 3568"/>
                <a:gd name="T61" fmla="*/ 2079 h 3983"/>
                <a:gd name="T62" fmla="*/ 3002 w 3568"/>
                <a:gd name="T63" fmla="*/ 2106 h 3983"/>
                <a:gd name="T64" fmla="*/ 2532 w 3568"/>
                <a:gd name="T65" fmla="*/ 2505 h 3983"/>
                <a:gd name="T66" fmla="*/ 1743 w 3568"/>
                <a:gd name="T67" fmla="*/ 2658 h 3983"/>
                <a:gd name="T68" fmla="*/ 1619 w 3568"/>
                <a:gd name="T69" fmla="*/ 2783 h 3983"/>
                <a:gd name="T70" fmla="*/ 694 w 3568"/>
                <a:gd name="T71" fmla="*/ 3336 h 3983"/>
                <a:gd name="T72" fmla="*/ 100 w 3568"/>
                <a:gd name="T73" fmla="*/ 3970 h 3983"/>
                <a:gd name="T74" fmla="*/ 12 w 3568"/>
                <a:gd name="T75" fmla="*/ 394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8" h="3983">
                  <a:moveTo>
                    <a:pt x="2315" y="1686"/>
                  </a:moveTo>
                  <a:cubicBezTo>
                    <a:pt x="2315" y="1686"/>
                    <a:pt x="2315" y="1686"/>
                    <a:pt x="2315" y="1686"/>
                  </a:cubicBezTo>
                  <a:close/>
                  <a:moveTo>
                    <a:pt x="60" y="3922"/>
                  </a:moveTo>
                  <a:cubicBezTo>
                    <a:pt x="60" y="3922"/>
                    <a:pt x="60" y="3922"/>
                    <a:pt x="60" y="3922"/>
                  </a:cubicBezTo>
                  <a:moveTo>
                    <a:pt x="12" y="3943"/>
                  </a:moveTo>
                  <a:cubicBezTo>
                    <a:pt x="0" y="3887"/>
                    <a:pt x="19" y="3844"/>
                    <a:pt x="27" y="3821"/>
                  </a:cubicBezTo>
                  <a:cubicBezTo>
                    <a:pt x="35" y="3798"/>
                    <a:pt x="73" y="3792"/>
                    <a:pt x="90" y="3786"/>
                  </a:cubicBezTo>
                  <a:cubicBezTo>
                    <a:pt x="107" y="3780"/>
                    <a:pt x="136" y="3765"/>
                    <a:pt x="155" y="3745"/>
                  </a:cubicBezTo>
                  <a:cubicBezTo>
                    <a:pt x="196" y="3706"/>
                    <a:pt x="257" y="3576"/>
                    <a:pt x="310" y="3518"/>
                  </a:cubicBezTo>
                  <a:cubicBezTo>
                    <a:pt x="357" y="3469"/>
                    <a:pt x="419" y="3396"/>
                    <a:pt x="484" y="3334"/>
                  </a:cubicBezTo>
                  <a:cubicBezTo>
                    <a:pt x="541" y="3278"/>
                    <a:pt x="550" y="3225"/>
                    <a:pt x="579" y="3181"/>
                  </a:cubicBezTo>
                  <a:cubicBezTo>
                    <a:pt x="595" y="3160"/>
                    <a:pt x="614" y="3153"/>
                    <a:pt x="643" y="3136"/>
                  </a:cubicBezTo>
                  <a:cubicBezTo>
                    <a:pt x="670" y="3121"/>
                    <a:pt x="704" y="3102"/>
                    <a:pt x="738" y="3081"/>
                  </a:cubicBezTo>
                  <a:cubicBezTo>
                    <a:pt x="807" y="3038"/>
                    <a:pt x="874" y="2980"/>
                    <a:pt x="893" y="2916"/>
                  </a:cubicBezTo>
                  <a:cubicBezTo>
                    <a:pt x="930" y="2803"/>
                    <a:pt x="991" y="2731"/>
                    <a:pt x="994" y="2661"/>
                  </a:cubicBezTo>
                  <a:cubicBezTo>
                    <a:pt x="995" y="2635"/>
                    <a:pt x="849" y="2582"/>
                    <a:pt x="825" y="2573"/>
                  </a:cubicBezTo>
                  <a:cubicBezTo>
                    <a:pt x="807" y="2566"/>
                    <a:pt x="799" y="2557"/>
                    <a:pt x="802" y="2547"/>
                  </a:cubicBezTo>
                  <a:cubicBezTo>
                    <a:pt x="805" y="2529"/>
                    <a:pt x="823" y="2528"/>
                    <a:pt x="934" y="2498"/>
                  </a:cubicBezTo>
                  <a:cubicBezTo>
                    <a:pt x="1217" y="2421"/>
                    <a:pt x="1581" y="2214"/>
                    <a:pt x="1703" y="2140"/>
                  </a:cubicBezTo>
                  <a:cubicBezTo>
                    <a:pt x="1843" y="2055"/>
                    <a:pt x="2174" y="1813"/>
                    <a:pt x="2232" y="1762"/>
                  </a:cubicBezTo>
                  <a:cubicBezTo>
                    <a:pt x="2290" y="1710"/>
                    <a:pt x="2314" y="1687"/>
                    <a:pt x="2314" y="1687"/>
                  </a:cubicBezTo>
                  <a:cubicBezTo>
                    <a:pt x="2324" y="1651"/>
                    <a:pt x="2329" y="1413"/>
                    <a:pt x="2328" y="1256"/>
                  </a:cubicBezTo>
                  <a:cubicBezTo>
                    <a:pt x="2326" y="1099"/>
                    <a:pt x="2349" y="932"/>
                    <a:pt x="2355" y="890"/>
                  </a:cubicBezTo>
                  <a:cubicBezTo>
                    <a:pt x="2344" y="873"/>
                    <a:pt x="2334" y="857"/>
                    <a:pt x="2302" y="795"/>
                  </a:cubicBezTo>
                  <a:cubicBezTo>
                    <a:pt x="2269" y="734"/>
                    <a:pt x="2254" y="659"/>
                    <a:pt x="2251" y="644"/>
                  </a:cubicBezTo>
                  <a:cubicBezTo>
                    <a:pt x="2247" y="629"/>
                    <a:pt x="2253" y="622"/>
                    <a:pt x="2256" y="620"/>
                  </a:cubicBezTo>
                  <a:cubicBezTo>
                    <a:pt x="2263" y="614"/>
                    <a:pt x="2271" y="614"/>
                    <a:pt x="2288" y="618"/>
                  </a:cubicBezTo>
                  <a:cubicBezTo>
                    <a:pt x="2300" y="621"/>
                    <a:pt x="2354" y="648"/>
                    <a:pt x="2400" y="648"/>
                  </a:cubicBezTo>
                  <a:cubicBezTo>
                    <a:pt x="2379" y="503"/>
                    <a:pt x="2287" y="408"/>
                    <a:pt x="2121" y="348"/>
                  </a:cubicBezTo>
                  <a:cubicBezTo>
                    <a:pt x="1897" y="266"/>
                    <a:pt x="1734" y="168"/>
                    <a:pt x="1672" y="48"/>
                  </a:cubicBezTo>
                  <a:cubicBezTo>
                    <a:pt x="1664" y="32"/>
                    <a:pt x="1663" y="15"/>
                    <a:pt x="1677" y="7"/>
                  </a:cubicBezTo>
                  <a:cubicBezTo>
                    <a:pt x="1688" y="0"/>
                    <a:pt x="1704" y="4"/>
                    <a:pt x="1721" y="20"/>
                  </a:cubicBezTo>
                  <a:cubicBezTo>
                    <a:pt x="1825" y="117"/>
                    <a:pt x="1951" y="155"/>
                    <a:pt x="2190" y="223"/>
                  </a:cubicBezTo>
                  <a:cubicBezTo>
                    <a:pt x="2450" y="296"/>
                    <a:pt x="2553" y="423"/>
                    <a:pt x="2623" y="725"/>
                  </a:cubicBezTo>
                  <a:cubicBezTo>
                    <a:pt x="2623" y="725"/>
                    <a:pt x="2684" y="743"/>
                    <a:pt x="2747" y="777"/>
                  </a:cubicBezTo>
                  <a:cubicBezTo>
                    <a:pt x="2788" y="798"/>
                    <a:pt x="2862" y="841"/>
                    <a:pt x="2893" y="900"/>
                  </a:cubicBezTo>
                  <a:cubicBezTo>
                    <a:pt x="2938" y="986"/>
                    <a:pt x="2953" y="1052"/>
                    <a:pt x="2976" y="1117"/>
                  </a:cubicBezTo>
                  <a:cubicBezTo>
                    <a:pt x="2986" y="1145"/>
                    <a:pt x="3008" y="1178"/>
                    <a:pt x="3030" y="1207"/>
                  </a:cubicBezTo>
                  <a:cubicBezTo>
                    <a:pt x="3051" y="1239"/>
                    <a:pt x="3075" y="1272"/>
                    <a:pt x="3077" y="1295"/>
                  </a:cubicBezTo>
                  <a:cubicBezTo>
                    <a:pt x="3080" y="1327"/>
                    <a:pt x="3076" y="1364"/>
                    <a:pt x="3039" y="1393"/>
                  </a:cubicBezTo>
                  <a:cubicBezTo>
                    <a:pt x="3007" y="1420"/>
                    <a:pt x="2994" y="1423"/>
                    <a:pt x="2978" y="1422"/>
                  </a:cubicBezTo>
                  <a:cubicBezTo>
                    <a:pt x="2962" y="1422"/>
                    <a:pt x="2930" y="1411"/>
                    <a:pt x="2920" y="1407"/>
                  </a:cubicBezTo>
                  <a:cubicBezTo>
                    <a:pt x="2909" y="1402"/>
                    <a:pt x="2786" y="1346"/>
                    <a:pt x="2788" y="1363"/>
                  </a:cubicBezTo>
                  <a:cubicBezTo>
                    <a:pt x="2791" y="1380"/>
                    <a:pt x="2814" y="1421"/>
                    <a:pt x="2842" y="1474"/>
                  </a:cubicBezTo>
                  <a:cubicBezTo>
                    <a:pt x="2869" y="1528"/>
                    <a:pt x="2907" y="1579"/>
                    <a:pt x="2938" y="1636"/>
                  </a:cubicBezTo>
                  <a:cubicBezTo>
                    <a:pt x="2972" y="1699"/>
                    <a:pt x="2998" y="1787"/>
                    <a:pt x="3012" y="1826"/>
                  </a:cubicBezTo>
                  <a:cubicBezTo>
                    <a:pt x="3015" y="1834"/>
                    <a:pt x="3020" y="1838"/>
                    <a:pt x="3023" y="1840"/>
                  </a:cubicBezTo>
                  <a:cubicBezTo>
                    <a:pt x="3028" y="1843"/>
                    <a:pt x="3034" y="1843"/>
                    <a:pt x="3041" y="1843"/>
                  </a:cubicBezTo>
                  <a:cubicBezTo>
                    <a:pt x="3083" y="1842"/>
                    <a:pt x="3160" y="1843"/>
                    <a:pt x="3188" y="1844"/>
                  </a:cubicBezTo>
                  <a:cubicBezTo>
                    <a:pt x="3318" y="1846"/>
                    <a:pt x="3462" y="1854"/>
                    <a:pt x="3479" y="1855"/>
                  </a:cubicBezTo>
                  <a:cubicBezTo>
                    <a:pt x="3514" y="1859"/>
                    <a:pt x="3541" y="1878"/>
                    <a:pt x="3554" y="1902"/>
                  </a:cubicBezTo>
                  <a:cubicBezTo>
                    <a:pt x="3568" y="1926"/>
                    <a:pt x="3568" y="1967"/>
                    <a:pt x="3558" y="1982"/>
                  </a:cubicBezTo>
                  <a:cubicBezTo>
                    <a:pt x="3518" y="2045"/>
                    <a:pt x="3401" y="2218"/>
                    <a:pt x="3313" y="2308"/>
                  </a:cubicBezTo>
                  <a:cubicBezTo>
                    <a:pt x="3225" y="2399"/>
                    <a:pt x="2995" y="2614"/>
                    <a:pt x="2899" y="2675"/>
                  </a:cubicBezTo>
                  <a:cubicBezTo>
                    <a:pt x="2866" y="2695"/>
                    <a:pt x="2835" y="2710"/>
                    <a:pt x="2817" y="2709"/>
                  </a:cubicBezTo>
                  <a:cubicBezTo>
                    <a:pt x="2787" y="2707"/>
                    <a:pt x="2761" y="2634"/>
                    <a:pt x="2757" y="2605"/>
                  </a:cubicBezTo>
                  <a:cubicBezTo>
                    <a:pt x="2752" y="2576"/>
                    <a:pt x="2770" y="2546"/>
                    <a:pt x="2868" y="2501"/>
                  </a:cubicBezTo>
                  <a:cubicBezTo>
                    <a:pt x="2934" y="2471"/>
                    <a:pt x="2962" y="2431"/>
                    <a:pt x="2981" y="2398"/>
                  </a:cubicBezTo>
                  <a:cubicBezTo>
                    <a:pt x="3001" y="2364"/>
                    <a:pt x="3038" y="2347"/>
                    <a:pt x="3071" y="2325"/>
                  </a:cubicBezTo>
                  <a:cubicBezTo>
                    <a:pt x="3103" y="2303"/>
                    <a:pt x="3146" y="2269"/>
                    <a:pt x="3177" y="2229"/>
                  </a:cubicBezTo>
                  <a:cubicBezTo>
                    <a:pt x="3208" y="2189"/>
                    <a:pt x="3280" y="2080"/>
                    <a:pt x="3280" y="2080"/>
                  </a:cubicBezTo>
                  <a:cubicBezTo>
                    <a:pt x="3275" y="2079"/>
                    <a:pt x="3271" y="2079"/>
                    <a:pt x="3259" y="2079"/>
                  </a:cubicBezTo>
                  <a:cubicBezTo>
                    <a:pt x="3203" y="2079"/>
                    <a:pt x="3133" y="2079"/>
                    <a:pt x="3050" y="2094"/>
                  </a:cubicBezTo>
                  <a:cubicBezTo>
                    <a:pt x="3042" y="2096"/>
                    <a:pt x="3008" y="2103"/>
                    <a:pt x="3002" y="2106"/>
                  </a:cubicBezTo>
                  <a:cubicBezTo>
                    <a:pt x="2989" y="2111"/>
                    <a:pt x="2920" y="2218"/>
                    <a:pt x="2866" y="2279"/>
                  </a:cubicBezTo>
                  <a:cubicBezTo>
                    <a:pt x="2795" y="2358"/>
                    <a:pt x="2690" y="2449"/>
                    <a:pt x="2532" y="2505"/>
                  </a:cubicBezTo>
                  <a:cubicBezTo>
                    <a:pt x="2180" y="2628"/>
                    <a:pt x="1802" y="2644"/>
                    <a:pt x="1751" y="2652"/>
                  </a:cubicBezTo>
                  <a:cubicBezTo>
                    <a:pt x="1749" y="2653"/>
                    <a:pt x="1746" y="2655"/>
                    <a:pt x="1743" y="2658"/>
                  </a:cubicBezTo>
                  <a:cubicBezTo>
                    <a:pt x="1736" y="2665"/>
                    <a:pt x="1726" y="2675"/>
                    <a:pt x="1713" y="2687"/>
                  </a:cubicBezTo>
                  <a:cubicBezTo>
                    <a:pt x="1689" y="2712"/>
                    <a:pt x="1656" y="2746"/>
                    <a:pt x="1619" y="2783"/>
                  </a:cubicBezTo>
                  <a:cubicBezTo>
                    <a:pt x="1545" y="2857"/>
                    <a:pt x="1454" y="2943"/>
                    <a:pt x="1370" y="2998"/>
                  </a:cubicBezTo>
                  <a:cubicBezTo>
                    <a:pt x="1202" y="3107"/>
                    <a:pt x="826" y="3241"/>
                    <a:pt x="694" y="3336"/>
                  </a:cubicBezTo>
                  <a:cubicBezTo>
                    <a:pt x="568" y="3427"/>
                    <a:pt x="406" y="3663"/>
                    <a:pt x="254" y="3835"/>
                  </a:cubicBezTo>
                  <a:cubicBezTo>
                    <a:pt x="189" y="3907"/>
                    <a:pt x="111" y="3964"/>
                    <a:pt x="100" y="3970"/>
                  </a:cubicBezTo>
                  <a:cubicBezTo>
                    <a:pt x="89" y="3976"/>
                    <a:pt x="79" y="3983"/>
                    <a:pt x="65" y="3982"/>
                  </a:cubicBezTo>
                  <a:cubicBezTo>
                    <a:pt x="42" y="3981"/>
                    <a:pt x="19" y="3973"/>
                    <a:pt x="12" y="39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grpSp>
        <p:nvGrpSpPr>
          <p:cNvPr id="21" name="Gruppieren 20"/>
          <p:cNvGrpSpPr/>
          <p:nvPr userDrawn="1"/>
        </p:nvGrpSpPr>
        <p:grpSpPr>
          <a:xfrm>
            <a:off x="1880506" y="2052955"/>
            <a:ext cx="6214633" cy="900000"/>
            <a:chOff x="1237092" y="1260475"/>
            <a:chExt cx="6214633" cy="900000"/>
          </a:xfrm>
        </p:grpSpPr>
        <p:sp>
          <p:nvSpPr>
            <p:cNvPr id="26" name="Rechteck 25"/>
            <p:cNvSpPr/>
            <p:nvPr userDrawn="1"/>
          </p:nvSpPr>
          <p:spPr>
            <a:xfrm>
              <a:off x="1237092" y="1260475"/>
              <a:ext cx="900000" cy="9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7" name="Group 4"/>
            <p:cNvGrpSpPr>
              <a:grpSpLocks noChangeAspect="1"/>
            </p:cNvGrpSpPr>
            <p:nvPr userDrawn="1"/>
          </p:nvGrpSpPr>
          <p:grpSpPr bwMode="auto">
            <a:xfrm rot="10800000">
              <a:off x="1405269" y="1477684"/>
              <a:ext cx="695326" cy="658621"/>
              <a:chOff x="1652" y="254"/>
              <a:chExt cx="2993" cy="2835"/>
            </a:xfrm>
          </p:grpSpPr>
          <p:sp>
            <p:nvSpPr>
              <p:cNvPr id="29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1652" y="254"/>
                <a:ext cx="2785" cy="2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30" name="Freeform 5"/>
              <p:cNvSpPr>
                <a:spLocks noEditPoints="1"/>
              </p:cNvSpPr>
              <p:nvPr userDrawn="1"/>
            </p:nvSpPr>
            <p:spPr bwMode="auto">
              <a:xfrm>
                <a:off x="2219" y="1095"/>
                <a:ext cx="2426" cy="1994"/>
              </a:xfrm>
              <a:custGeom>
                <a:avLst/>
                <a:gdLst>
                  <a:gd name="T0" fmla="*/ 413 w 1176"/>
                  <a:gd name="T1" fmla="*/ 0 h 966"/>
                  <a:gd name="T2" fmla="*/ 521 w 1176"/>
                  <a:gd name="T3" fmla="*/ 182 h 966"/>
                  <a:gd name="T4" fmla="*/ 234 w 1176"/>
                  <a:gd name="T5" fmla="*/ 609 h 966"/>
                  <a:gd name="T6" fmla="*/ 374 w 1176"/>
                  <a:gd name="T7" fmla="*/ 609 h 966"/>
                  <a:gd name="T8" fmla="*/ 416 w 1176"/>
                  <a:gd name="T9" fmla="*/ 966 h 966"/>
                  <a:gd name="T10" fmla="*/ 0 w 1176"/>
                  <a:gd name="T11" fmla="*/ 966 h 966"/>
                  <a:gd name="T12" fmla="*/ 0 w 1176"/>
                  <a:gd name="T13" fmla="*/ 707 h 966"/>
                  <a:gd name="T14" fmla="*/ 413 w 1176"/>
                  <a:gd name="T15" fmla="*/ 0 h 966"/>
                  <a:gd name="T16" fmla="*/ 1071 w 1176"/>
                  <a:gd name="T17" fmla="*/ 0 h 966"/>
                  <a:gd name="T18" fmla="*/ 1176 w 1176"/>
                  <a:gd name="T19" fmla="*/ 182 h 966"/>
                  <a:gd name="T20" fmla="*/ 892 w 1176"/>
                  <a:gd name="T21" fmla="*/ 609 h 966"/>
                  <a:gd name="T22" fmla="*/ 1029 w 1176"/>
                  <a:gd name="T23" fmla="*/ 609 h 966"/>
                  <a:gd name="T24" fmla="*/ 1074 w 1176"/>
                  <a:gd name="T25" fmla="*/ 966 h 966"/>
                  <a:gd name="T26" fmla="*/ 658 w 1176"/>
                  <a:gd name="T27" fmla="*/ 966 h 966"/>
                  <a:gd name="T28" fmla="*/ 658 w 1176"/>
                  <a:gd name="T29" fmla="*/ 707 h 966"/>
                  <a:gd name="T30" fmla="*/ 1071 w 1176"/>
                  <a:gd name="T31" fmla="*/ 0 h 9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6" h="966">
                    <a:moveTo>
                      <a:pt x="413" y="0"/>
                    </a:moveTo>
                    <a:cubicBezTo>
                      <a:pt x="458" y="53"/>
                      <a:pt x="493" y="112"/>
                      <a:pt x="521" y="182"/>
                    </a:cubicBezTo>
                    <a:cubicBezTo>
                      <a:pt x="315" y="273"/>
                      <a:pt x="234" y="424"/>
                      <a:pt x="234" y="609"/>
                    </a:cubicBezTo>
                    <a:cubicBezTo>
                      <a:pt x="374" y="609"/>
                      <a:pt x="374" y="609"/>
                      <a:pt x="374" y="609"/>
                    </a:cubicBezTo>
                    <a:cubicBezTo>
                      <a:pt x="402" y="721"/>
                      <a:pt x="416" y="851"/>
                      <a:pt x="416" y="966"/>
                    </a:cubicBezTo>
                    <a:cubicBezTo>
                      <a:pt x="0" y="966"/>
                      <a:pt x="0" y="966"/>
                      <a:pt x="0" y="966"/>
                    </a:cubicBezTo>
                    <a:cubicBezTo>
                      <a:pt x="0" y="707"/>
                      <a:pt x="0" y="707"/>
                      <a:pt x="0" y="707"/>
                    </a:cubicBezTo>
                    <a:cubicBezTo>
                      <a:pt x="0" y="382"/>
                      <a:pt x="133" y="130"/>
                      <a:pt x="413" y="0"/>
                    </a:cubicBezTo>
                    <a:close/>
                    <a:moveTo>
                      <a:pt x="1071" y="0"/>
                    </a:moveTo>
                    <a:cubicBezTo>
                      <a:pt x="1116" y="53"/>
                      <a:pt x="1151" y="112"/>
                      <a:pt x="1176" y="182"/>
                    </a:cubicBezTo>
                    <a:cubicBezTo>
                      <a:pt x="973" y="273"/>
                      <a:pt x="892" y="424"/>
                      <a:pt x="892" y="609"/>
                    </a:cubicBezTo>
                    <a:cubicBezTo>
                      <a:pt x="1029" y="609"/>
                      <a:pt x="1029" y="609"/>
                      <a:pt x="1029" y="609"/>
                    </a:cubicBezTo>
                    <a:cubicBezTo>
                      <a:pt x="1064" y="721"/>
                      <a:pt x="1074" y="851"/>
                      <a:pt x="1074" y="966"/>
                    </a:cubicBezTo>
                    <a:cubicBezTo>
                      <a:pt x="658" y="966"/>
                      <a:pt x="658" y="966"/>
                      <a:pt x="658" y="966"/>
                    </a:cubicBezTo>
                    <a:cubicBezTo>
                      <a:pt x="658" y="707"/>
                      <a:pt x="658" y="707"/>
                      <a:pt x="658" y="707"/>
                    </a:cubicBezTo>
                    <a:cubicBezTo>
                      <a:pt x="658" y="382"/>
                      <a:pt x="791" y="13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cxnSp>
          <p:nvCxnSpPr>
            <p:cNvPr id="28" name="Gerader Verbinder 27"/>
            <p:cNvCxnSpPr/>
            <p:nvPr userDrawn="1"/>
          </p:nvCxnSpPr>
          <p:spPr>
            <a:xfrm>
              <a:off x="1237092" y="1260475"/>
              <a:ext cx="62146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el 2"/>
          <p:cNvSpPr>
            <a:spLocks noGrp="1"/>
          </p:cNvSpPr>
          <p:nvPr>
            <p:ph type="title" hasCustomPrompt="1"/>
          </p:nvPr>
        </p:nvSpPr>
        <p:spPr>
          <a:xfrm>
            <a:off x="3177001" y="2052954"/>
            <a:ext cx="4855749" cy="230346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Quote</a:t>
            </a:r>
          </a:p>
        </p:txBody>
      </p:sp>
    </p:spTree>
    <p:extLst>
      <p:ext uri="{BB962C8B-B14F-4D97-AF65-F5344CB8AC3E}">
        <p14:creationId xmlns:p14="http://schemas.microsoft.com/office/powerpoint/2010/main" val="141824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12000" y="0"/>
            <a:ext cx="8942368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err="1"/>
              <a:t>Titelmasterformat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12000" y="1725046"/>
            <a:ext cx="9132076" cy="414235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2"/>
            <a:endParaRPr lang="de-DE" dirty="0"/>
          </a:p>
        </p:txBody>
      </p:sp>
      <p:grpSp>
        <p:nvGrpSpPr>
          <p:cNvPr id="21" name="Gruppieren 20"/>
          <p:cNvGrpSpPr/>
          <p:nvPr userDrawn="1"/>
        </p:nvGrpSpPr>
        <p:grpSpPr>
          <a:xfrm>
            <a:off x="8986838" y="0"/>
            <a:ext cx="792162" cy="890588"/>
            <a:chOff x="8986838" y="0"/>
            <a:chExt cx="792162" cy="890588"/>
          </a:xfrm>
        </p:grpSpPr>
        <p:grpSp>
          <p:nvGrpSpPr>
            <p:cNvPr id="5" name="Group 4"/>
            <p:cNvGrpSpPr>
              <a:grpSpLocks noChangeAspect="1"/>
            </p:cNvGrpSpPr>
            <p:nvPr userDrawn="1"/>
          </p:nvGrpSpPr>
          <p:grpSpPr bwMode="auto">
            <a:xfrm>
              <a:off x="8986838" y="0"/>
              <a:ext cx="792162" cy="890588"/>
              <a:chOff x="5661" y="0"/>
              <a:chExt cx="499" cy="561"/>
            </a:xfrm>
          </p:grpSpPr>
          <p:sp>
            <p:nvSpPr>
              <p:cNvPr id="7" name="AutoShape 3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5661" y="0"/>
                <a:ext cx="499" cy="5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8" name="Rectangle 5"/>
              <p:cNvSpPr>
                <a:spLocks noChangeArrowheads="1"/>
              </p:cNvSpPr>
              <p:nvPr userDrawn="1"/>
            </p:nvSpPr>
            <p:spPr bwMode="auto">
              <a:xfrm>
                <a:off x="5663" y="2"/>
                <a:ext cx="497" cy="557"/>
              </a:xfrm>
              <a:prstGeom prst="rect">
                <a:avLst/>
              </a:prstGeom>
              <a:solidFill>
                <a:srgbClr val="AD0F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9115425" y="146050"/>
              <a:ext cx="534988" cy="598487"/>
            </a:xfrm>
            <a:custGeom>
              <a:avLst/>
              <a:gdLst>
                <a:gd name="T0" fmla="*/ 2315 w 3568"/>
                <a:gd name="T1" fmla="*/ 1686 h 3983"/>
                <a:gd name="T2" fmla="*/ 60 w 3568"/>
                <a:gd name="T3" fmla="*/ 3922 h 3983"/>
                <a:gd name="T4" fmla="*/ 27 w 3568"/>
                <a:gd name="T5" fmla="*/ 3821 h 3983"/>
                <a:gd name="T6" fmla="*/ 155 w 3568"/>
                <a:gd name="T7" fmla="*/ 3745 h 3983"/>
                <a:gd name="T8" fmla="*/ 484 w 3568"/>
                <a:gd name="T9" fmla="*/ 3334 h 3983"/>
                <a:gd name="T10" fmla="*/ 643 w 3568"/>
                <a:gd name="T11" fmla="*/ 3136 h 3983"/>
                <a:gd name="T12" fmla="*/ 893 w 3568"/>
                <a:gd name="T13" fmla="*/ 2916 h 3983"/>
                <a:gd name="T14" fmla="*/ 825 w 3568"/>
                <a:gd name="T15" fmla="*/ 2573 h 3983"/>
                <a:gd name="T16" fmla="*/ 934 w 3568"/>
                <a:gd name="T17" fmla="*/ 2498 h 3983"/>
                <a:gd name="T18" fmla="*/ 2232 w 3568"/>
                <a:gd name="T19" fmla="*/ 1762 h 3983"/>
                <a:gd name="T20" fmla="*/ 2328 w 3568"/>
                <a:gd name="T21" fmla="*/ 1256 h 3983"/>
                <a:gd name="T22" fmla="*/ 2302 w 3568"/>
                <a:gd name="T23" fmla="*/ 795 h 3983"/>
                <a:gd name="T24" fmla="*/ 2256 w 3568"/>
                <a:gd name="T25" fmla="*/ 620 h 3983"/>
                <a:gd name="T26" fmla="*/ 2400 w 3568"/>
                <a:gd name="T27" fmla="*/ 648 h 3983"/>
                <a:gd name="T28" fmla="*/ 1672 w 3568"/>
                <a:gd name="T29" fmla="*/ 48 h 3983"/>
                <a:gd name="T30" fmla="*/ 1721 w 3568"/>
                <a:gd name="T31" fmla="*/ 20 h 3983"/>
                <a:gd name="T32" fmla="*/ 2623 w 3568"/>
                <a:gd name="T33" fmla="*/ 725 h 3983"/>
                <a:gd name="T34" fmla="*/ 2893 w 3568"/>
                <a:gd name="T35" fmla="*/ 900 h 3983"/>
                <a:gd name="T36" fmla="*/ 3030 w 3568"/>
                <a:gd name="T37" fmla="*/ 1207 h 3983"/>
                <a:gd name="T38" fmla="*/ 3039 w 3568"/>
                <a:gd name="T39" fmla="*/ 1393 h 3983"/>
                <a:gd name="T40" fmla="*/ 2920 w 3568"/>
                <a:gd name="T41" fmla="*/ 1407 h 3983"/>
                <a:gd name="T42" fmla="*/ 2842 w 3568"/>
                <a:gd name="T43" fmla="*/ 1474 h 3983"/>
                <a:gd name="T44" fmla="*/ 3012 w 3568"/>
                <a:gd name="T45" fmla="*/ 1826 h 3983"/>
                <a:gd name="T46" fmla="*/ 3041 w 3568"/>
                <a:gd name="T47" fmla="*/ 1843 h 3983"/>
                <a:gd name="T48" fmla="*/ 3479 w 3568"/>
                <a:gd name="T49" fmla="*/ 1855 h 3983"/>
                <a:gd name="T50" fmla="*/ 3558 w 3568"/>
                <a:gd name="T51" fmla="*/ 1982 h 3983"/>
                <a:gd name="T52" fmla="*/ 2899 w 3568"/>
                <a:gd name="T53" fmla="*/ 2675 h 3983"/>
                <a:gd name="T54" fmla="*/ 2757 w 3568"/>
                <a:gd name="T55" fmla="*/ 2605 h 3983"/>
                <a:gd name="T56" fmla="*/ 2981 w 3568"/>
                <a:gd name="T57" fmla="*/ 2398 h 3983"/>
                <a:gd name="T58" fmla="*/ 3177 w 3568"/>
                <a:gd name="T59" fmla="*/ 2229 h 3983"/>
                <a:gd name="T60" fmla="*/ 3259 w 3568"/>
                <a:gd name="T61" fmla="*/ 2079 h 3983"/>
                <a:gd name="T62" fmla="*/ 3002 w 3568"/>
                <a:gd name="T63" fmla="*/ 2106 h 3983"/>
                <a:gd name="T64" fmla="*/ 2532 w 3568"/>
                <a:gd name="T65" fmla="*/ 2505 h 3983"/>
                <a:gd name="T66" fmla="*/ 1743 w 3568"/>
                <a:gd name="T67" fmla="*/ 2658 h 3983"/>
                <a:gd name="T68" fmla="*/ 1619 w 3568"/>
                <a:gd name="T69" fmla="*/ 2783 h 3983"/>
                <a:gd name="T70" fmla="*/ 694 w 3568"/>
                <a:gd name="T71" fmla="*/ 3336 h 3983"/>
                <a:gd name="T72" fmla="*/ 100 w 3568"/>
                <a:gd name="T73" fmla="*/ 3970 h 3983"/>
                <a:gd name="T74" fmla="*/ 12 w 3568"/>
                <a:gd name="T75" fmla="*/ 3943 h 3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68" h="3983">
                  <a:moveTo>
                    <a:pt x="2315" y="1686"/>
                  </a:moveTo>
                  <a:cubicBezTo>
                    <a:pt x="2315" y="1686"/>
                    <a:pt x="2315" y="1686"/>
                    <a:pt x="2315" y="1686"/>
                  </a:cubicBezTo>
                  <a:close/>
                  <a:moveTo>
                    <a:pt x="60" y="3922"/>
                  </a:moveTo>
                  <a:cubicBezTo>
                    <a:pt x="60" y="3922"/>
                    <a:pt x="60" y="3922"/>
                    <a:pt x="60" y="3922"/>
                  </a:cubicBezTo>
                  <a:moveTo>
                    <a:pt x="12" y="3943"/>
                  </a:moveTo>
                  <a:cubicBezTo>
                    <a:pt x="0" y="3887"/>
                    <a:pt x="19" y="3844"/>
                    <a:pt x="27" y="3821"/>
                  </a:cubicBezTo>
                  <a:cubicBezTo>
                    <a:pt x="35" y="3798"/>
                    <a:pt x="73" y="3792"/>
                    <a:pt x="90" y="3786"/>
                  </a:cubicBezTo>
                  <a:cubicBezTo>
                    <a:pt x="107" y="3780"/>
                    <a:pt x="136" y="3765"/>
                    <a:pt x="155" y="3745"/>
                  </a:cubicBezTo>
                  <a:cubicBezTo>
                    <a:pt x="196" y="3706"/>
                    <a:pt x="257" y="3576"/>
                    <a:pt x="310" y="3518"/>
                  </a:cubicBezTo>
                  <a:cubicBezTo>
                    <a:pt x="357" y="3469"/>
                    <a:pt x="419" y="3396"/>
                    <a:pt x="484" y="3334"/>
                  </a:cubicBezTo>
                  <a:cubicBezTo>
                    <a:pt x="541" y="3278"/>
                    <a:pt x="550" y="3225"/>
                    <a:pt x="579" y="3181"/>
                  </a:cubicBezTo>
                  <a:cubicBezTo>
                    <a:pt x="595" y="3160"/>
                    <a:pt x="614" y="3153"/>
                    <a:pt x="643" y="3136"/>
                  </a:cubicBezTo>
                  <a:cubicBezTo>
                    <a:pt x="670" y="3121"/>
                    <a:pt x="704" y="3102"/>
                    <a:pt x="738" y="3081"/>
                  </a:cubicBezTo>
                  <a:cubicBezTo>
                    <a:pt x="807" y="3038"/>
                    <a:pt x="874" y="2980"/>
                    <a:pt x="893" y="2916"/>
                  </a:cubicBezTo>
                  <a:cubicBezTo>
                    <a:pt x="930" y="2803"/>
                    <a:pt x="991" y="2731"/>
                    <a:pt x="994" y="2661"/>
                  </a:cubicBezTo>
                  <a:cubicBezTo>
                    <a:pt x="995" y="2635"/>
                    <a:pt x="849" y="2582"/>
                    <a:pt x="825" y="2573"/>
                  </a:cubicBezTo>
                  <a:cubicBezTo>
                    <a:pt x="807" y="2566"/>
                    <a:pt x="799" y="2557"/>
                    <a:pt x="802" y="2547"/>
                  </a:cubicBezTo>
                  <a:cubicBezTo>
                    <a:pt x="805" y="2529"/>
                    <a:pt x="823" y="2528"/>
                    <a:pt x="934" y="2498"/>
                  </a:cubicBezTo>
                  <a:cubicBezTo>
                    <a:pt x="1217" y="2421"/>
                    <a:pt x="1581" y="2214"/>
                    <a:pt x="1703" y="2140"/>
                  </a:cubicBezTo>
                  <a:cubicBezTo>
                    <a:pt x="1843" y="2055"/>
                    <a:pt x="2174" y="1813"/>
                    <a:pt x="2232" y="1762"/>
                  </a:cubicBezTo>
                  <a:cubicBezTo>
                    <a:pt x="2290" y="1710"/>
                    <a:pt x="2314" y="1687"/>
                    <a:pt x="2314" y="1687"/>
                  </a:cubicBezTo>
                  <a:cubicBezTo>
                    <a:pt x="2324" y="1651"/>
                    <a:pt x="2329" y="1413"/>
                    <a:pt x="2328" y="1256"/>
                  </a:cubicBezTo>
                  <a:cubicBezTo>
                    <a:pt x="2326" y="1099"/>
                    <a:pt x="2349" y="932"/>
                    <a:pt x="2355" y="890"/>
                  </a:cubicBezTo>
                  <a:cubicBezTo>
                    <a:pt x="2344" y="873"/>
                    <a:pt x="2334" y="857"/>
                    <a:pt x="2302" y="795"/>
                  </a:cubicBezTo>
                  <a:cubicBezTo>
                    <a:pt x="2269" y="734"/>
                    <a:pt x="2254" y="659"/>
                    <a:pt x="2251" y="644"/>
                  </a:cubicBezTo>
                  <a:cubicBezTo>
                    <a:pt x="2247" y="629"/>
                    <a:pt x="2253" y="622"/>
                    <a:pt x="2256" y="620"/>
                  </a:cubicBezTo>
                  <a:cubicBezTo>
                    <a:pt x="2263" y="614"/>
                    <a:pt x="2271" y="614"/>
                    <a:pt x="2288" y="618"/>
                  </a:cubicBezTo>
                  <a:cubicBezTo>
                    <a:pt x="2300" y="621"/>
                    <a:pt x="2354" y="648"/>
                    <a:pt x="2400" y="648"/>
                  </a:cubicBezTo>
                  <a:cubicBezTo>
                    <a:pt x="2379" y="503"/>
                    <a:pt x="2287" y="408"/>
                    <a:pt x="2121" y="348"/>
                  </a:cubicBezTo>
                  <a:cubicBezTo>
                    <a:pt x="1897" y="266"/>
                    <a:pt x="1734" y="168"/>
                    <a:pt x="1672" y="48"/>
                  </a:cubicBezTo>
                  <a:cubicBezTo>
                    <a:pt x="1664" y="32"/>
                    <a:pt x="1663" y="15"/>
                    <a:pt x="1677" y="7"/>
                  </a:cubicBezTo>
                  <a:cubicBezTo>
                    <a:pt x="1688" y="0"/>
                    <a:pt x="1704" y="4"/>
                    <a:pt x="1721" y="20"/>
                  </a:cubicBezTo>
                  <a:cubicBezTo>
                    <a:pt x="1825" y="117"/>
                    <a:pt x="1951" y="155"/>
                    <a:pt x="2190" y="223"/>
                  </a:cubicBezTo>
                  <a:cubicBezTo>
                    <a:pt x="2450" y="296"/>
                    <a:pt x="2553" y="423"/>
                    <a:pt x="2623" y="725"/>
                  </a:cubicBezTo>
                  <a:cubicBezTo>
                    <a:pt x="2623" y="725"/>
                    <a:pt x="2684" y="743"/>
                    <a:pt x="2747" y="777"/>
                  </a:cubicBezTo>
                  <a:cubicBezTo>
                    <a:pt x="2788" y="798"/>
                    <a:pt x="2862" y="841"/>
                    <a:pt x="2893" y="900"/>
                  </a:cubicBezTo>
                  <a:cubicBezTo>
                    <a:pt x="2938" y="986"/>
                    <a:pt x="2953" y="1052"/>
                    <a:pt x="2976" y="1117"/>
                  </a:cubicBezTo>
                  <a:cubicBezTo>
                    <a:pt x="2986" y="1145"/>
                    <a:pt x="3008" y="1178"/>
                    <a:pt x="3030" y="1207"/>
                  </a:cubicBezTo>
                  <a:cubicBezTo>
                    <a:pt x="3051" y="1239"/>
                    <a:pt x="3075" y="1272"/>
                    <a:pt x="3077" y="1295"/>
                  </a:cubicBezTo>
                  <a:cubicBezTo>
                    <a:pt x="3080" y="1327"/>
                    <a:pt x="3076" y="1364"/>
                    <a:pt x="3039" y="1393"/>
                  </a:cubicBezTo>
                  <a:cubicBezTo>
                    <a:pt x="3007" y="1420"/>
                    <a:pt x="2994" y="1423"/>
                    <a:pt x="2978" y="1422"/>
                  </a:cubicBezTo>
                  <a:cubicBezTo>
                    <a:pt x="2962" y="1422"/>
                    <a:pt x="2930" y="1411"/>
                    <a:pt x="2920" y="1407"/>
                  </a:cubicBezTo>
                  <a:cubicBezTo>
                    <a:pt x="2909" y="1402"/>
                    <a:pt x="2786" y="1346"/>
                    <a:pt x="2788" y="1363"/>
                  </a:cubicBezTo>
                  <a:cubicBezTo>
                    <a:pt x="2791" y="1380"/>
                    <a:pt x="2814" y="1421"/>
                    <a:pt x="2842" y="1474"/>
                  </a:cubicBezTo>
                  <a:cubicBezTo>
                    <a:pt x="2869" y="1528"/>
                    <a:pt x="2907" y="1579"/>
                    <a:pt x="2938" y="1636"/>
                  </a:cubicBezTo>
                  <a:cubicBezTo>
                    <a:pt x="2972" y="1699"/>
                    <a:pt x="2998" y="1787"/>
                    <a:pt x="3012" y="1826"/>
                  </a:cubicBezTo>
                  <a:cubicBezTo>
                    <a:pt x="3015" y="1834"/>
                    <a:pt x="3020" y="1838"/>
                    <a:pt x="3023" y="1840"/>
                  </a:cubicBezTo>
                  <a:cubicBezTo>
                    <a:pt x="3028" y="1843"/>
                    <a:pt x="3034" y="1843"/>
                    <a:pt x="3041" y="1843"/>
                  </a:cubicBezTo>
                  <a:cubicBezTo>
                    <a:pt x="3083" y="1842"/>
                    <a:pt x="3160" y="1843"/>
                    <a:pt x="3188" y="1844"/>
                  </a:cubicBezTo>
                  <a:cubicBezTo>
                    <a:pt x="3318" y="1846"/>
                    <a:pt x="3462" y="1854"/>
                    <a:pt x="3479" y="1855"/>
                  </a:cubicBezTo>
                  <a:cubicBezTo>
                    <a:pt x="3514" y="1859"/>
                    <a:pt x="3541" y="1878"/>
                    <a:pt x="3554" y="1902"/>
                  </a:cubicBezTo>
                  <a:cubicBezTo>
                    <a:pt x="3568" y="1926"/>
                    <a:pt x="3568" y="1967"/>
                    <a:pt x="3558" y="1982"/>
                  </a:cubicBezTo>
                  <a:cubicBezTo>
                    <a:pt x="3518" y="2045"/>
                    <a:pt x="3401" y="2218"/>
                    <a:pt x="3313" y="2308"/>
                  </a:cubicBezTo>
                  <a:cubicBezTo>
                    <a:pt x="3225" y="2399"/>
                    <a:pt x="2995" y="2614"/>
                    <a:pt x="2899" y="2675"/>
                  </a:cubicBezTo>
                  <a:cubicBezTo>
                    <a:pt x="2866" y="2695"/>
                    <a:pt x="2835" y="2710"/>
                    <a:pt x="2817" y="2709"/>
                  </a:cubicBezTo>
                  <a:cubicBezTo>
                    <a:pt x="2787" y="2707"/>
                    <a:pt x="2761" y="2634"/>
                    <a:pt x="2757" y="2605"/>
                  </a:cubicBezTo>
                  <a:cubicBezTo>
                    <a:pt x="2752" y="2576"/>
                    <a:pt x="2770" y="2546"/>
                    <a:pt x="2868" y="2501"/>
                  </a:cubicBezTo>
                  <a:cubicBezTo>
                    <a:pt x="2934" y="2471"/>
                    <a:pt x="2962" y="2431"/>
                    <a:pt x="2981" y="2398"/>
                  </a:cubicBezTo>
                  <a:cubicBezTo>
                    <a:pt x="3001" y="2364"/>
                    <a:pt x="3038" y="2347"/>
                    <a:pt x="3071" y="2325"/>
                  </a:cubicBezTo>
                  <a:cubicBezTo>
                    <a:pt x="3103" y="2303"/>
                    <a:pt x="3146" y="2269"/>
                    <a:pt x="3177" y="2229"/>
                  </a:cubicBezTo>
                  <a:cubicBezTo>
                    <a:pt x="3208" y="2189"/>
                    <a:pt x="3280" y="2080"/>
                    <a:pt x="3280" y="2080"/>
                  </a:cubicBezTo>
                  <a:cubicBezTo>
                    <a:pt x="3275" y="2079"/>
                    <a:pt x="3271" y="2079"/>
                    <a:pt x="3259" y="2079"/>
                  </a:cubicBezTo>
                  <a:cubicBezTo>
                    <a:pt x="3203" y="2079"/>
                    <a:pt x="3133" y="2079"/>
                    <a:pt x="3050" y="2094"/>
                  </a:cubicBezTo>
                  <a:cubicBezTo>
                    <a:pt x="3042" y="2096"/>
                    <a:pt x="3008" y="2103"/>
                    <a:pt x="3002" y="2106"/>
                  </a:cubicBezTo>
                  <a:cubicBezTo>
                    <a:pt x="2989" y="2111"/>
                    <a:pt x="2920" y="2218"/>
                    <a:pt x="2866" y="2279"/>
                  </a:cubicBezTo>
                  <a:cubicBezTo>
                    <a:pt x="2795" y="2358"/>
                    <a:pt x="2690" y="2449"/>
                    <a:pt x="2532" y="2505"/>
                  </a:cubicBezTo>
                  <a:cubicBezTo>
                    <a:pt x="2180" y="2628"/>
                    <a:pt x="1802" y="2644"/>
                    <a:pt x="1751" y="2652"/>
                  </a:cubicBezTo>
                  <a:cubicBezTo>
                    <a:pt x="1749" y="2653"/>
                    <a:pt x="1746" y="2655"/>
                    <a:pt x="1743" y="2658"/>
                  </a:cubicBezTo>
                  <a:cubicBezTo>
                    <a:pt x="1736" y="2665"/>
                    <a:pt x="1726" y="2675"/>
                    <a:pt x="1713" y="2687"/>
                  </a:cubicBezTo>
                  <a:cubicBezTo>
                    <a:pt x="1689" y="2712"/>
                    <a:pt x="1656" y="2746"/>
                    <a:pt x="1619" y="2783"/>
                  </a:cubicBezTo>
                  <a:cubicBezTo>
                    <a:pt x="1545" y="2857"/>
                    <a:pt x="1454" y="2943"/>
                    <a:pt x="1370" y="2998"/>
                  </a:cubicBezTo>
                  <a:cubicBezTo>
                    <a:pt x="1202" y="3107"/>
                    <a:pt x="826" y="3241"/>
                    <a:pt x="694" y="3336"/>
                  </a:cubicBezTo>
                  <a:cubicBezTo>
                    <a:pt x="568" y="3427"/>
                    <a:pt x="406" y="3663"/>
                    <a:pt x="254" y="3835"/>
                  </a:cubicBezTo>
                  <a:cubicBezTo>
                    <a:pt x="189" y="3907"/>
                    <a:pt x="111" y="3964"/>
                    <a:pt x="100" y="3970"/>
                  </a:cubicBezTo>
                  <a:cubicBezTo>
                    <a:pt x="89" y="3976"/>
                    <a:pt x="79" y="3983"/>
                    <a:pt x="65" y="3982"/>
                  </a:cubicBezTo>
                  <a:cubicBezTo>
                    <a:pt x="42" y="3981"/>
                    <a:pt x="19" y="3973"/>
                    <a:pt x="12" y="394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97635" y="5949950"/>
            <a:ext cx="7174557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de-DE"/>
              <a:t>Signavio-Partnerprogramm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21348" y="5943600"/>
            <a:ext cx="63341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>
              <a:defRPr/>
            </a:pPr>
            <a:fld id="{DB956EFB-6A0B-451E-B547-232B0A874099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8930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661" r:id="rId2"/>
    <p:sldLayoutId id="2147483793" r:id="rId3"/>
    <p:sldLayoutId id="2147483796" r:id="rId4"/>
    <p:sldLayoutId id="2147483794" r:id="rId5"/>
    <p:sldLayoutId id="2147483772" r:id="rId6"/>
    <p:sldLayoutId id="2147483688" r:id="rId7"/>
    <p:sldLayoutId id="2147483773" r:id="rId8"/>
    <p:sldLayoutId id="2147483774" r:id="rId9"/>
    <p:sldLayoutId id="2147483671" r:id="rId10"/>
    <p:sldLayoutId id="2147483672" r:id="rId11"/>
    <p:sldLayoutId id="2147483673" r:id="rId12"/>
    <p:sldLayoutId id="2147483755" r:id="rId13"/>
    <p:sldLayoutId id="2147483756" r:id="rId14"/>
    <p:sldLayoutId id="2147483783" r:id="rId15"/>
    <p:sldLayoutId id="2147483778" r:id="rId16"/>
    <p:sldLayoutId id="2147483745" r:id="rId17"/>
    <p:sldLayoutId id="2147483702" r:id="rId18"/>
  </p:sldLayoutIdLst>
  <p:hf sldNum="0" hdr="0" ftr="0" dt="0"/>
  <p:txStyles>
    <p:titleStyle>
      <a:lvl1pPr algn="l" defTabSz="777606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2"/>
          </a:solidFill>
          <a:latin typeface="+mn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55600" indent="-355600" algn="l" defTabSz="777606" rtl="0" eaLnBrk="1" latinLnBrk="0" hangingPunct="1">
        <a:lnSpc>
          <a:spcPct val="150000"/>
        </a:lnSpc>
        <a:spcBef>
          <a:spcPts val="850"/>
        </a:spcBef>
        <a:buClr>
          <a:schemeClr val="accent1"/>
        </a:buClr>
        <a:buSzPct val="120000"/>
        <a:buFont typeface="Wingdings" panose="05000000000000000000" pitchFamily="2" charset="2"/>
        <a:buChar char="§"/>
        <a:defRPr sz="2381" kern="1200">
          <a:solidFill>
            <a:schemeClr val="bg2"/>
          </a:solidFill>
          <a:latin typeface="+mn-lt"/>
          <a:ea typeface="+mn-ea"/>
          <a:cs typeface="+mn-cs"/>
        </a:defRPr>
      </a:lvl1pPr>
      <a:lvl2pPr marL="714375" indent="-357188" algn="l" defTabSz="777606" rtl="0" eaLnBrk="1" latinLnBrk="0" hangingPunct="1">
        <a:lnSpc>
          <a:spcPct val="150000"/>
        </a:lnSpc>
        <a:spcBef>
          <a:spcPts val="425"/>
        </a:spcBef>
        <a:buClr>
          <a:schemeClr val="accent1"/>
        </a:buClr>
        <a:buSzPct val="120000"/>
        <a:buFont typeface="Wingdings" panose="05000000000000000000" pitchFamily="2" charset="2"/>
        <a:buChar char="§"/>
        <a:defRPr sz="2041" kern="1200">
          <a:solidFill>
            <a:schemeClr val="bg2"/>
          </a:solidFill>
          <a:latin typeface="+mn-lt"/>
          <a:ea typeface="+mn-ea"/>
          <a:cs typeface="+mn-cs"/>
        </a:defRPr>
      </a:lvl2pPr>
      <a:lvl3pPr marL="714375" indent="0" algn="l" defTabSz="777606" rtl="0" eaLnBrk="1" latinLnBrk="0" hangingPunct="1">
        <a:lnSpc>
          <a:spcPct val="150000"/>
        </a:lnSpc>
        <a:spcBef>
          <a:spcPts val="425"/>
        </a:spcBef>
        <a:buClr>
          <a:schemeClr val="accent1"/>
        </a:buClr>
        <a:buSzPct val="120000"/>
        <a:buFont typeface="Arial" panose="020B0604020202020204" pitchFamily="34" charset="0"/>
        <a:buNone/>
        <a:defRPr sz="14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1360488" indent="-284163" algn="l" defTabSz="777606" rtl="0" eaLnBrk="1" latinLnBrk="0" hangingPunct="1">
        <a:lnSpc>
          <a:spcPct val="150000"/>
        </a:lnSpc>
        <a:spcBef>
          <a:spcPts val="425"/>
        </a:spcBef>
        <a:buClr>
          <a:schemeClr val="accent1"/>
        </a:buClr>
        <a:buSzPct val="120000"/>
        <a:buFont typeface="Wingdings" panose="05000000000000000000" pitchFamily="2" charset="2"/>
        <a:buChar char="§"/>
        <a:defRPr sz="1531" kern="1200">
          <a:solidFill>
            <a:schemeClr val="bg2"/>
          </a:solidFill>
          <a:latin typeface="+mn-lt"/>
          <a:ea typeface="+mn-ea"/>
          <a:cs typeface="+mn-cs"/>
        </a:defRPr>
      </a:lvl4pPr>
      <a:lvl5pPr marL="1749425" indent="-317500" algn="l" defTabSz="777606" rtl="0" eaLnBrk="1" latinLnBrk="0" hangingPunct="1">
        <a:lnSpc>
          <a:spcPct val="150000"/>
        </a:lnSpc>
        <a:spcBef>
          <a:spcPts val="425"/>
        </a:spcBef>
        <a:buClr>
          <a:schemeClr val="accent1"/>
        </a:buClr>
        <a:buSzPct val="120000"/>
        <a:buFont typeface="Wingdings" panose="05000000000000000000" pitchFamily="2" charset="2"/>
        <a:buChar char="§"/>
        <a:defRPr sz="1531" kern="1200">
          <a:solidFill>
            <a:schemeClr val="bg2"/>
          </a:solidFill>
          <a:latin typeface="+mn-lt"/>
          <a:ea typeface="+mn-ea"/>
          <a:cs typeface="+mn-cs"/>
        </a:defRPr>
      </a:lvl5pPr>
      <a:lvl6pPr marL="2138416" indent="-194401" algn="l" defTabSz="777606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527219" indent="-194401" algn="l" defTabSz="777606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916022" indent="-194401" algn="l" defTabSz="777606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304824" indent="-194401" algn="l" defTabSz="777606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1pPr>
      <a:lvl2pPr marL="388803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2pPr>
      <a:lvl3pPr marL="777606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3pPr>
      <a:lvl4pPr marL="1166409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4pPr>
      <a:lvl5pPr marL="1555212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5pPr>
      <a:lvl6pPr marL="1944014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6pPr>
      <a:lvl7pPr marL="2332817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7pPr>
      <a:lvl8pPr marL="2721620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8pPr>
      <a:lvl9pPr marL="3110423" algn="l" defTabSz="777606" rtl="0" eaLnBrk="1" latinLnBrk="0" hangingPunct="1">
        <a:defRPr sz="15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45" userDrawn="1">
          <p15:clr>
            <a:srgbClr val="F26B43"/>
          </p15:clr>
        </p15:guide>
        <p15:guide id="2" pos="385" userDrawn="1">
          <p15:clr>
            <a:srgbClr val="F26B43"/>
          </p15:clr>
        </p15:guide>
        <p15:guide id="3" pos="1746" userDrawn="1">
          <p15:clr>
            <a:srgbClr val="F26B43"/>
          </p15:clr>
        </p15:guide>
        <p15:guide id="4" pos="1859" userDrawn="1">
          <p15:clr>
            <a:srgbClr val="F26B43"/>
          </p15:clr>
        </p15:guide>
        <p15:guide id="5" pos="3220" userDrawn="1">
          <p15:clr>
            <a:srgbClr val="F26B43"/>
          </p15:clr>
        </p15:guide>
        <p15:guide id="6" pos="3334" userDrawn="1">
          <p15:clr>
            <a:srgbClr val="F26B43"/>
          </p15:clr>
        </p15:guide>
        <p15:guide id="7" pos="4694" userDrawn="1">
          <p15:clr>
            <a:srgbClr val="F26B43"/>
          </p15:clr>
        </p15:guide>
        <p15:guide id="8" pos="4808" userDrawn="1">
          <p15:clr>
            <a:srgbClr val="F26B43"/>
          </p15:clr>
        </p15:guide>
        <p15:guide id="9" pos="6146" userDrawn="1">
          <p15:clr>
            <a:srgbClr val="F26B43"/>
          </p15:clr>
        </p15:guide>
        <p15:guide id="10" orient="horz" pos="794" userDrawn="1">
          <p15:clr>
            <a:srgbClr val="F26B43"/>
          </p15:clr>
        </p15:guide>
        <p15:guide id="11" orient="horz" pos="36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7962.pdf" TargetMode="External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scikit-learn.org/stable/tutorial/machine_learning_map/" TargetMode="External"/><Relationship Id="rId4" Type="http://schemas.openxmlformats.org/officeDocument/2006/relationships/hyperlink" Target="https://machinelearningmastery.com/start-here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&amp;ehk=9Yy5slWvv0HvUwcK9HqjIA&amp;r=0&amp;pid=OfficeInsert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&amp;ehk=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 err="1"/>
              <a:t>My</a:t>
            </a:r>
            <a:r>
              <a:rPr lang="de-DE" sz="3200" dirty="0"/>
              <a:t> </a:t>
            </a:r>
            <a:r>
              <a:rPr lang="de-DE" sz="3200" dirty="0" err="1"/>
              <a:t>machine</a:t>
            </a:r>
            <a:r>
              <a:rPr lang="de-DE" sz="3200" dirty="0"/>
              <a:t> </a:t>
            </a:r>
            <a:r>
              <a:rPr lang="de-DE" sz="3200" dirty="0" err="1"/>
              <a:t>learns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</a:t>
            </a:r>
            <a:r>
              <a:rPr lang="de-DE" sz="3200" dirty="0" err="1"/>
              <a:t>itself</a:t>
            </a:r>
            <a:r>
              <a:rPr lang="de-DE" sz="3200" dirty="0"/>
              <a:t> </a:t>
            </a:r>
            <a:r>
              <a:rPr lang="de-DE" sz="3200" dirty="0" err="1"/>
              <a:t>now</a:t>
            </a:r>
            <a:r>
              <a:rPr lang="de-DE" sz="3200" dirty="0"/>
              <a:t>!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does</a:t>
            </a:r>
            <a:r>
              <a:rPr lang="de-DE" sz="3200" dirty="0"/>
              <a:t> </a:t>
            </a:r>
            <a:r>
              <a:rPr lang="de-DE" sz="3200" dirty="0" err="1"/>
              <a:t>it</a:t>
            </a:r>
            <a:r>
              <a:rPr lang="de-DE" sz="3200" dirty="0"/>
              <a:t>?</a:t>
            </a:r>
            <a:br>
              <a:rPr lang="de-DE" sz="3200" dirty="0"/>
            </a:br>
            <a:br>
              <a:rPr lang="de-DE" sz="3200" dirty="0"/>
            </a:br>
            <a:r>
              <a:rPr lang="de-DE" sz="1600" dirty="0"/>
              <a:t>https://github.com/signavio/tech-talk-2017-08-24</a:t>
            </a:r>
            <a:endParaRPr lang="en-GB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André Lücke, Signavio GmbH</a:t>
            </a:r>
          </a:p>
        </p:txBody>
      </p:sp>
    </p:spTree>
    <p:extLst>
      <p:ext uri="{BB962C8B-B14F-4D97-AF65-F5344CB8AC3E}">
        <p14:creationId xmlns:p14="http://schemas.microsoft.com/office/powerpoint/2010/main" val="626185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044A24-3B62-4BC7-928D-3FC822B0C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Information </a:t>
            </a:r>
            <a:r>
              <a:rPr lang="de-DE" dirty="0" err="1"/>
              <a:t>Bleeding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1887AF-AE56-4110-96E7-1F4431804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8975" y="766764"/>
            <a:ext cx="6838950" cy="576262"/>
          </a:xfrm>
        </p:spPr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a.k.a</a:t>
            </a:r>
            <a:r>
              <a:rPr lang="de-DE" dirty="0"/>
              <a:t> Data </a:t>
            </a:r>
            <a:r>
              <a:rPr lang="de-DE" dirty="0" err="1"/>
              <a:t>Leakage</a:t>
            </a:r>
            <a:r>
              <a:rPr lang="de-DE" dirty="0"/>
              <a:t>, </a:t>
            </a:r>
            <a:r>
              <a:rPr lang="de-DE" dirty="0" err="1"/>
              <a:t>Contamination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26" name="Pfeil: nach unten 25">
            <a:extLst>
              <a:ext uri="{FF2B5EF4-FFF2-40B4-BE49-F238E27FC236}">
                <a16:creationId xmlns:a16="http://schemas.microsoft.com/office/drawing/2014/main" id="{428B38B6-F3AC-4747-A189-3B654C50BA4D}"/>
              </a:ext>
            </a:extLst>
          </p:cNvPr>
          <p:cNvSpPr/>
          <p:nvPr/>
        </p:nvSpPr>
        <p:spPr>
          <a:xfrm>
            <a:off x="5069335" y="1880160"/>
            <a:ext cx="322054" cy="4202950"/>
          </a:xfrm>
          <a:prstGeom prst="downArrow">
            <a:avLst>
              <a:gd name="adj1" fmla="val 34450"/>
              <a:gd name="adj2" fmla="val 53110"/>
            </a:avLst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34ED209-7416-4C3A-B10B-D4E3034577A1}"/>
              </a:ext>
            </a:extLst>
          </p:cNvPr>
          <p:cNvSpPr/>
          <p:nvPr/>
        </p:nvSpPr>
        <p:spPr>
          <a:xfrm>
            <a:off x="707963" y="3983458"/>
            <a:ext cx="2171910" cy="219078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Training Set</a:t>
            </a:r>
            <a:endParaRPr lang="en-US" sz="1200" b="1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9936B925-16AD-4FD8-9A8D-E594BD3BE8A2}"/>
              </a:ext>
            </a:extLst>
          </p:cNvPr>
          <p:cNvSpPr/>
          <p:nvPr/>
        </p:nvSpPr>
        <p:spPr>
          <a:xfrm>
            <a:off x="3696744" y="3983458"/>
            <a:ext cx="1212850" cy="21907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Test Set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A2550FC-9190-447B-9BD3-0560731D691C}"/>
              </a:ext>
            </a:extLst>
          </p:cNvPr>
          <p:cNvSpPr/>
          <p:nvPr/>
        </p:nvSpPr>
        <p:spPr>
          <a:xfrm>
            <a:off x="707963" y="5623606"/>
            <a:ext cx="2171910" cy="219078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Training Set</a:t>
            </a:r>
            <a:endParaRPr lang="en-US" sz="1200" b="1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BC98760-1B6E-450A-BE67-F1EF1E87CD1D}"/>
              </a:ext>
            </a:extLst>
          </p:cNvPr>
          <p:cNvSpPr/>
          <p:nvPr/>
        </p:nvSpPr>
        <p:spPr>
          <a:xfrm>
            <a:off x="3696744" y="5623606"/>
            <a:ext cx="1212850" cy="21907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Test Set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2D19EA6-C38B-464B-9AF8-8900F85DE743}"/>
              </a:ext>
            </a:extLst>
          </p:cNvPr>
          <p:cNvSpPr/>
          <p:nvPr/>
        </p:nvSpPr>
        <p:spPr>
          <a:xfrm>
            <a:off x="688975" y="3163384"/>
            <a:ext cx="4201631" cy="219078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Training Set</a:t>
            </a:r>
            <a:endParaRPr lang="en-US" sz="1200" b="1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60037136-B3B9-4E26-973B-893672602AED}"/>
              </a:ext>
            </a:extLst>
          </p:cNvPr>
          <p:cNvSpPr/>
          <p:nvPr/>
        </p:nvSpPr>
        <p:spPr>
          <a:xfrm>
            <a:off x="688975" y="2343310"/>
            <a:ext cx="4201631" cy="219078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Training Set</a:t>
            </a:r>
            <a:endParaRPr lang="en-US" sz="1200" b="1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D12337A-3906-48A2-A060-F3EAA517BF0E}"/>
              </a:ext>
            </a:extLst>
          </p:cNvPr>
          <p:cNvSpPr txBox="1"/>
          <p:nvPr/>
        </p:nvSpPr>
        <p:spPr>
          <a:xfrm>
            <a:off x="2956101" y="1907613"/>
            <a:ext cx="679610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Learn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2532EC96-4978-4A3E-8C2E-D96CADA97D3F}"/>
              </a:ext>
            </a:extLst>
          </p:cNvPr>
          <p:cNvSpPr txBox="1"/>
          <p:nvPr/>
        </p:nvSpPr>
        <p:spPr>
          <a:xfrm>
            <a:off x="2934172" y="2709501"/>
            <a:ext cx="707246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Apply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A52BCB1-28B3-4A49-9380-F20201E66D21}"/>
              </a:ext>
            </a:extLst>
          </p:cNvPr>
          <p:cNvSpPr txBox="1"/>
          <p:nvPr/>
        </p:nvSpPr>
        <p:spPr>
          <a:xfrm>
            <a:off x="3004800" y="3544513"/>
            <a:ext cx="582211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Split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53FFCD4-83AF-4D02-AF6E-04F0B3F277AC}"/>
              </a:ext>
            </a:extLst>
          </p:cNvPr>
          <p:cNvSpPr txBox="1"/>
          <p:nvPr/>
        </p:nvSpPr>
        <p:spPr>
          <a:xfrm>
            <a:off x="2942281" y="5207787"/>
            <a:ext cx="685317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Score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45" name="Pfeil: nach rechts 44">
            <a:extLst>
              <a:ext uri="{FF2B5EF4-FFF2-40B4-BE49-F238E27FC236}">
                <a16:creationId xmlns:a16="http://schemas.microsoft.com/office/drawing/2014/main" id="{6CCB9508-1261-400D-82C9-C140157E2448}"/>
              </a:ext>
            </a:extLst>
          </p:cNvPr>
          <p:cNvSpPr/>
          <p:nvPr/>
        </p:nvSpPr>
        <p:spPr>
          <a:xfrm rot="898962">
            <a:off x="3589471" y="2129744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feil: nach rechts 45">
            <a:extLst>
              <a:ext uri="{FF2B5EF4-FFF2-40B4-BE49-F238E27FC236}">
                <a16:creationId xmlns:a16="http://schemas.microsoft.com/office/drawing/2014/main" id="{5E53A03A-44BE-4B42-A66F-B146F1DC9254}"/>
              </a:ext>
            </a:extLst>
          </p:cNvPr>
          <p:cNvSpPr/>
          <p:nvPr/>
        </p:nvSpPr>
        <p:spPr>
          <a:xfrm rot="20701038" flipH="1">
            <a:off x="2608409" y="2129744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B181CE8A-6229-41A4-A7B2-66A92D3D83D0}"/>
              </a:ext>
            </a:extLst>
          </p:cNvPr>
          <p:cNvSpPr/>
          <p:nvPr/>
        </p:nvSpPr>
        <p:spPr>
          <a:xfrm rot="898962">
            <a:off x="3589469" y="2939930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feil: nach rechts 47">
            <a:extLst>
              <a:ext uri="{FF2B5EF4-FFF2-40B4-BE49-F238E27FC236}">
                <a16:creationId xmlns:a16="http://schemas.microsoft.com/office/drawing/2014/main" id="{850F1E61-0548-4102-A171-EB046AA92D99}"/>
              </a:ext>
            </a:extLst>
          </p:cNvPr>
          <p:cNvSpPr/>
          <p:nvPr/>
        </p:nvSpPr>
        <p:spPr>
          <a:xfrm rot="20701038" flipH="1">
            <a:off x="2608407" y="2939930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Pfeil: nach rechts 48">
            <a:extLst>
              <a:ext uri="{FF2B5EF4-FFF2-40B4-BE49-F238E27FC236}">
                <a16:creationId xmlns:a16="http://schemas.microsoft.com/office/drawing/2014/main" id="{B1C48C92-5666-4FC7-A8F5-92EB4501F230}"/>
              </a:ext>
            </a:extLst>
          </p:cNvPr>
          <p:cNvSpPr/>
          <p:nvPr/>
        </p:nvSpPr>
        <p:spPr>
          <a:xfrm rot="898962">
            <a:off x="3600132" y="3767149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71FF49CF-6607-4263-9D3E-ED81564B53A5}"/>
              </a:ext>
            </a:extLst>
          </p:cNvPr>
          <p:cNvSpPr/>
          <p:nvPr/>
        </p:nvSpPr>
        <p:spPr>
          <a:xfrm rot="20701038" flipH="1">
            <a:off x="2619069" y="3767149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20D4742F-9943-4539-9994-F0770DAA7B60}"/>
              </a:ext>
            </a:extLst>
          </p:cNvPr>
          <p:cNvSpPr/>
          <p:nvPr/>
        </p:nvSpPr>
        <p:spPr>
          <a:xfrm rot="898962">
            <a:off x="3593759" y="5433540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64A51D81-E3D4-440E-B3D1-63FF7BE1267C}"/>
              </a:ext>
            </a:extLst>
          </p:cNvPr>
          <p:cNvGrpSpPr/>
          <p:nvPr/>
        </p:nvGrpSpPr>
        <p:grpSpPr>
          <a:xfrm>
            <a:off x="612000" y="1483471"/>
            <a:ext cx="4432047" cy="4686510"/>
            <a:chOff x="612000" y="1483471"/>
            <a:chExt cx="4432047" cy="4686510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B7851FCC-6FB5-4A4D-9C64-C5120F8EC301}"/>
                </a:ext>
              </a:extLst>
            </p:cNvPr>
            <p:cNvSpPr/>
            <p:nvPr/>
          </p:nvSpPr>
          <p:spPr>
            <a:xfrm>
              <a:off x="612000" y="1793289"/>
              <a:ext cx="4432047" cy="43766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AD5268A5-1DC6-4211-8611-A8BABD119AD0}"/>
                </a:ext>
              </a:extLst>
            </p:cNvPr>
            <p:cNvSpPr/>
            <p:nvPr/>
          </p:nvSpPr>
          <p:spPr>
            <a:xfrm>
              <a:off x="612000" y="1483471"/>
              <a:ext cx="4432047" cy="3107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>
                  <a:solidFill>
                    <a:schemeClr val="bg1">
                      <a:lumMod val="50000"/>
                    </a:schemeClr>
                  </a:solidFill>
                </a:rPr>
                <a:t>Wrong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Delete">
              <a:extLst>
                <a:ext uri="{FF2B5EF4-FFF2-40B4-BE49-F238E27FC236}">
                  <a16:creationId xmlns:a16="http://schemas.microsoft.com/office/drawing/2014/main" id="{92E9732F-24BA-4C60-8D56-93764B68AE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72822" y="1513998"/>
              <a:ext cx="252962" cy="252962"/>
            </a:xfrm>
            <a:custGeom>
              <a:avLst/>
              <a:gdLst>
                <a:gd name="T0" fmla="*/ 969 w 990"/>
                <a:gd name="T1" fmla="*/ 855 h 990"/>
                <a:gd name="T2" fmla="*/ 855 w 990"/>
                <a:gd name="T3" fmla="*/ 969 h 990"/>
                <a:gd name="T4" fmla="*/ 780 w 990"/>
                <a:gd name="T5" fmla="*/ 969 h 990"/>
                <a:gd name="T6" fmla="*/ 495 w 990"/>
                <a:gd name="T7" fmla="*/ 685 h 990"/>
                <a:gd name="T8" fmla="*/ 211 w 990"/>
                <a:gd name="T9" fmla="*/ 969 h 990"/>
                <a:gd name="T10" fmla="*/ 135 w 990"/>
                <a:gd name="T11" fmla="*/ 969 h 990"/>
                <a:gd name="T12" fmla="*/ 21 w 990"/>
                <a:gd name="T13" fmla="*/ 856 h 990"/>
                <a:gd name="T14" fmla="*/ 21 w 990"/>
                <a:gd name="T15" fmla="*/ 780 h 990"/>
                <a:gd name="T16" fmla="*/ 305 w 990"/>
                <a:gd name="T17" fmla="*/ 495 h 990"/>
                <a:gd name="T18" fmla="*/ 21 w 990"/>
                <a:gd name="T19" fmla="*/ 211 h 990"/>
                <a:gd name="T20" fmla="*/ 21 w 990"/>
                <a:gd name="T21" fmla="*/ 135 h 990"/>
                <a:gd name="T22" fmla="*/ 135 w 990"/>
                <a:gd name="T23" fmla="*/ 21 h 990"/>
                <a:gd name="T24" fmla="*/ 211 w 990"/>
                <a:gd name="T25" fmla="*/ 21 h 990"/>
                <a:gd name="T26" fmla="*/ 495 w 990"/>
                <a:gd name="T27" fmla="*/ 305 h 990"/>
                <a:gd name="T28" fmla="*/ 780 w 990"/>
                <a:gd name="T29" fmla="*/ 21 h 990"/>
                <a:gd name="T30" fmla="*/ 855 w 990"/>
                <a:gd name="T31" fmla="*/ 21 h 990"/>
                <a:gd name="T32" fmla="*/ 969 w 990"/>
                <a:gd name="T33" fmla="*/ 135 h 990"/>
                <a:gd name="T34" fmla="*/ 969 w 990"/>
                <a:gd name="T35" fmla="*/ 211 h 990"/>
                <a:gd name="T36" fmla="*/ 685 w 990"/>
                <a:gd name="T37" fmla="*/ 495 h 990"/>
                <a:gd name="T38" fmla="*/ 969 w 990"/>
                <a:gd name="T39" fmla="*/ 780 h 990"/>
                <a:gd name="T40" fmla="*/ 969 w 990"/>
                <a:gd name="T41" fmla="*/ 856 h 990"/>
                <a:gd name="T42" fmla="*/ 969 w 990"/>
                <a:gd name="T43" fmla="*/ 855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0" h="990">
                  <a:moveTo>
                    <a:pt x="969" y="855"/>
                  </a:moveTo>
                  <a:lnTo>
                    <a:pt x="855" y="969"/>
                  </a:lnTo>
                  <a:cubicBezTo>
                    <a:pt x="835" y="990"/>
                    <a:pt x="801" y="990"/>
                    <a:pt x="780" y="969"/>
                  </a:cubicBezTo>
                  <a:lnTo>
                    <a:pt x="495" y="685"/>
                  </a:lnTo>
                  <a:lnTo>
                    <a:pt x="211" y="969"/>
                  </a:lnTo>
                  <a:cubicBezTo>
                    <a:pt x="190" y="990"/>
                    <a:pt x="156" y="990"/>
                    <a:pt x="135" y="969"/>
                  </a:cubicBezTo>
                  <a:lnTo>
                    <a:pt x="21" y="856"/>
                  </a:lnTo>
                  <a:cubicBezTo>
                    <a:pt x="0" y="835"/>
                    <a:pt x="0" y="801"/>
                    <a:pt x="21" y="780"/>
                  </a:cubicBezTo>
                  <a:lnTo>
                    <a:pt x="305" y="495"/>
                  </a:lnTo>
                  <a:lnTo>
                    <a:pt x="21" y="211"/>
                  </a:lnTo>
                  <a:cubicBezTo>
                    <a:pt x="0" y="190"/>
                    <a:pt x="0" y="156"/>
                    <a:pt x="21" y="135"/>
                  </a:cubicBezTo>
                  <a:lnTo>
                    <a:pt x="135" y="21"/>
                  </a:lnTo>
                  <a:cubicBezTo>
                    <a:pt x="156" y="0"/>
                    <a:pt x="190" y="0"/>
                    <a:pt x="211" y="21"/>
                  </a:cubicBezTo>
                  <a:lnTo>
                    <a:pt x="495" y="305"/>
                  </a:lnTo>
                  <a:lnTo>
                    <a:pt x="780" y="21"/>
                  </a:lnTo>
                  <a:cubicBezTo>
                    <a:pt x="801" y="0"/>
                    <a:pt x="835" y="0"/>
                    <a:pt x="855" y="21"/>
                  </a:cubicBezTo>
                  <a:lnTo>
                    <a:pt x="969" y="135"/>
                  </a:lnTo>
                  <a:cubicBezTo>
                    <a:pt x="990" y="156"/>
                    <a:pt x="990" y="190"/>
                    <a:pt x="969" y="211"/>
                  </a:cubicBezTo>
                  <a:lnTo>
                    <a:pt x="685" y="495"/>
                  </a:lnTo>
                  <a:lnTo>
                    <a:pt x="969" y="780"/>
                  </a:lnTo>
                  <a:cubicBezTo>
                    <a:pt x="990" y="801"/>
                    <a:pt x="990" y="835"/>
                    <a:pt x="969" y="856"/>
                  </a:cubicBezTo>
                  <a:lnTo>
                    <a:pt x="969" y="8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Delete">
              <a:extLst>
                <a:ext uri="{FF2B5EF4-FFF2-40B4-BE49-F238E27FC236}">
                  <a16:creationId xmlns:a16="http://schemas.microsoft.com/office/drawing/2014/main" id="{06F9761C-4CAE-43AB-8002-72AB848935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41539" y="1513998"/>
              <a:ext cx="252962" cy="252962"/>
            </a:xfrm>
            <a:custGeom>
              <a:avLst/>
              <a:gdLst>
                <a:gd name="T0" fmla="*/ 969 w 990"/>
                <a:gd name="T1" fmla="*/ 855 h 990"/>
                <a:gd name="T2" fmla="*/ 855 w 990"/>
                <a:gd name="T3" fmla="*/ 969 h 990"/>
                <a:gd name="T4" fmla="*/ 780 w 990"/>
                <a:gd name="T5" fmla="*/ 969 h 990"/>
                <a:gd name="T6" fmla="*/ 495 w 990"/>
                <a:gd name="T7" fmla="*/ 685 h 990"/>
                <a:gd name="T8" fmla="*/ 211 w 990"/>
                <a:gd name="T9" fmla="*/ 969 h 990"/>
                <a:gd name="T10" fmla="*/ 135 w 990"/>
                <a:gd name="T11" fmla="*/ 969 h 990"/>
                <a:gd name="T12" fmla="*/ 21 w 990"/>
                <a:gd name="T13" fmla="*/ 856 h 990"/>
                <a:gd name="T14" fmla="*/ 21 w 990"/>
                <a:gd name="T15" fmla="*/ 780 h 990"/>
                <a:gd name="T16" fmla="*/ 305 w 990"/>
                <a:gd name="T17" fmla="*/ 495 h 990"/>
                <a:gd name="T18" fmla="*/ 21 w 990"/>
                <a:gd name="T19" fmla="*/ 211 h 990"/>
                <a:gd name="T20" fmla="*/ 21 w 990"/>
                <a:gd name="T21" fmla="*/ 135 h 990"/>
                <a:gd name="T22" fmla="*/ 135 w 990"/>
                <a:gd name="T23" fmla="*/ 21 h 990"/>
                <a:gd name="T24" fmla="*/ 211 w 990"/>
                <a:gd name="T25" fmla="*/ 21 h 990"/>
                <a:gd name="T26" fmla="*/ 495 w 990"/>
                <a:gd name="T27" fmla="*/ 305 h 990"/>
                <a:gd name="T28" fmla="*/ 780 w 990"/>
                <a:gd name="T29" fmla="*/ 21 h 990"/>
                <a:gd name="T30" fmla="*/ 855 w 990"/>
                <a:gd name="T31" fmla="*/ 21 h 990"/>
                <a:gd name="T32" fmla="*/ 969 w 990"/>
                <a:gd name="T33" fmla="*/ 135 h 990"/>
                <a:gd name="T34" fmla="*/ 969 w 990"/>
                <a:gd name="T35" fmla="*/ 211 h 990"/>
                <a:gd name="T36" fmla="*/ 685 w 990"/>
                <a:gd name="T37" fmla="*/ 495 h 990"/>
                <a:gd name="T38" fmla="*/ 969 w 990"/>
                <a:gd name="T39" fmla="*/ 780 h 990"/>
                <a:gd name="T40" fmla="*/ 969 w 990"/>
                <a:gd name="T41" fmla="*/ 856 h 990"/>
                <a:gd name="T42" fmla="*/ 969 w 990"/>
                <a:gd name="T43" fmla="*/ 855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90" h="990">
                  <a:moveTo>
                    <a:pt x="969" y="855"/>
                  </a:moveTo>
                  <a:lnTo>
                    <a:pt x="855" y="969"/>
                  </a:lnTo>
                  <a:cubicBezTo>
                    <a:pt x="835" y="990"/>
                    <a:pt x="801" y="990"/>
                    <a:pt x="780" y="969"/>
                  </a:cubicBezTo>
                  <a:lnTo>
                    <a:pt x="495" y="685"/>
                  </a:lnTo>
                  <a:lnTo>
                    <a:pt x="211" y="969"/>
                  </a:lnTo>
                  <a:cubicBezTo>
                    <a:pt x="190" y="990"/>
                    <a:pt x="156" y="990"/>
                    <a:pt x="135" y="969"/>
                  </a:cubicBezTo>
                  <a:lnTo>
                    <a:pt x="21" y="856"/>
                  </a:lnTo>
                  <a:cubicBezTo>
                    <a:pt x="0" y="835"/>
                    <a:pt x="0" y="801"/>
                    <a:pt x="21" y="780"/>
                  </a:cubicBezTo>
                  <a:lnTo>
                    <a:pt x="305" y="495"/>
                  </a:lnTo>
                  <a:lnTo>
                    <a:pt x="21" y="211"/>
                  </a:lnTo>
                  <a:cubicBezTo>
                    <a:pt x="0" y="190"/>
                    <a:pt x="0" y="156"/>
                    <a:pt x="21" y="135"/>
                  </a:cubicBezTo>
                  <a:lnTo>
                    <a:pt x="135" y="21"/>
                  </a:lnTo>
                  <a:cubicBezTo>
                    <a:pt x="156" y="0"/>
                    <a:pt x="190" y="0"/>
                    <a:pt x="211" y="21"/>
                  </a:cubicBezTo>
                  <a:lnTo>
                    <a:pt x="495" y="305"/>
                  </a:lnTo>
                  <a:lnTo>
                    <a:pt x="780" y="21"/>
                  </a:lnTo>
                  <a:cubicBezTo>
                    <a:pt x="801" y="0"/>
                    <a:pt x="835" y="0"/>
                    <a:pt x="855" y="21"/>
                  </a:cubicBezTo>
                  <a:lnTo>
                    <a:pt x="969" y="135"/>
                  </a:lnTo>
                  <a:cubicBezTo>
                    <a:pt x="990" y="156"/>
                    <a:pt x="990" y="190"/>
                    <a:pt x="969" y="211"/>
                  </a:cubicBezTo>
                  <a:lnTo>
                    <a:pt x="685" y="495"/>
                  </a:lnTo>
                  <a:lnTo>
                    <a:pt x="969" y="780"/>
                  </a:lnTo>
                  <a:cubicBezTo>
                    <a:pt x="990" y="801"/>
                    <a:pt x="990" y="835"/>
                    <a:pt x="969" y="856"/>
                  </a:cubicBezTo>
                  <a:lnTo>
                    <a:pt x="969" y="855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1D586F4-FD88-42FD-907A-9AC00968EA3F}"/>
              </a:ext>
            </a:extLst>
          </p:cNvPr>
          <p:cNvGrpSpPr/>
          <p:nvPr/>
        </p:nvGrpSpPr>
        <p:grpSpPr>
          <a:xfrm>
            <a:off x="858636" y="4168110"/>
            <a:ext cx="1983601" cy="553998"/>
            <a:chOff x="858636" y="4168110"/>
            <a:chExt cx="1983601" cy="553998"/>
          </a:xfrm>
        </p:grpSpPr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FDEAC44-B886-42C7-BBB3-D06AF44D919A}"/>
                </a:ext>
              </a:extLst>
            </p:cNvPr>
            <p:cNvSpPr txBox="1"/>
            <p:nvPr/>
          </p:nvSpPr>
          <p:spPr>
            <a:xfrm>
              <a:off x="1107982" y="4168110"/>
              <a:ext cx="173425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000" dirty="0" err="1">
                  <a:solidFill>
                    <a:schemeClr val="bg2"/>
                  </a:solidFill>
                </a:rPr>
                <a:t>Contains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  <a:r>
                <a:rPr lang="de-DE" sz="1000" dirty="0" err="1">
                  <a:solidFill>
                    <a:schemeClr val="bg2"/>
                  </a:solidFill>
                </a:rPr>
                <a:t>information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de-DE" sz="1000" dirty="0" err="1">
                  <a:solidFill>
                    <a:schemeClr val="bg2"/>
                  </a:solidFill>
                </a:rPr>
                <a:t>about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  <a:r>
                <a:rPr lang="de-DE" sz="1000" dirty="0" err="1">
                  <a:solidFill>
                    <a:schemeClr val="bg2"/>
                  </a:solidFill>
                </a:rPr>
                <a:t>the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  <a:r>
                <a:rPr lang="de-DE" sz="1000" dirty="0" err="1">
                  <a:solidFill>
                    <a:schemeClr val="bg2"/>
                  </a:solidFill>
                </a:rPr>
                <a:t>test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  <a:r>
                <a:rPr lang="de-DE" sz="1000" dirty="0" err="1">
                  <a:solidFill>
                    <a:schemeClr val="bg2"/>
                  </a:solidFill>
                </a:rPr>
                <a:t>set</a:t>
              </a:r>
              <a:r>
                <a:rPr lang="de-DE" sz="1000" dirty="0">
                  <a:solidFill>
                    <a:schemeClr val="bg2"/>
                  </a:solidFill>
                </a:rPr>
                <a:t> </a:t>
              </a:r>
              <a:r>
                <a:rPr lang="de-DE" sz="1000" dirty="0" err="1">
                  <a:solidFill>
                    <a:schemeClr val="bg2"/>
                  </a:solidFill>
                </a:rPr>
                <a:t>now</a:t>
              </a:r>
              <a:endParaRPr lang="de-DE" sz="1000" dirty="0">
                <a:solidFill>
                  <a:schemeClr val="bg2"/>
                </a:solidFill>
              </a:endParaRPr>
            </a:p>
          </p:txBody>
        </p:sp>
        <p:sp>
          <p:nvSpPr>
            <p:cNvPr id="15" name="Pfeil: gebogen 14">
              <a:extLst>
                <a:ext uri="{FF2B5EF4-FFF2-40B4-BE49-F238E27FC236}">
                  <a16:creationId xmlns:a16="http://schemas.microsoft.com/office/drawing/2014/main" id="{F04323AD-1156-4CFC-BA41-204FC991F70D}"/>
                </a:ext>
              </a:extLst>
            </p:cNvPr>
            <p:cNvSpPr/>
            <p:nvPr/>
          </p:nvSpPr>
          <p:spPr>
            <a:xfrm rot="16200000">
              <a:off x="860627" y="4236806"/>
              <a:ext cx="245364" cy="249346"/>
            </a:xfrm>
            <a:prstGeom prst="bentArrow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7" name="Rechteck 56">
            <a:extLst>
              <a:ext uri="{FF2B5EF4-FFF2-40B4-BE49-F238E27FC236}">
                <a16:creationId xmlns:a16="http://schemas.microsoft.com/office/drawing/2014/main" id="{89E2772A-378F-48F1-AA90-E280F1F86D8F}"/>
              </a:ext>
            </a:extLst>
          </p:cNvPr>
          <p:cNvSpPr/>
          <p:nvPr/>
        </p:nvSpPr>
        <p:spPr>
          <a:xfrm>
            <a:off x="707963" y="4803532"/>
            <a:ext cx="2171910" cy="219078"/>
          </a:xfrm>
          <a:prstGeom prst="rec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/>
              <a:t>Training Set</a:t>
            </a:r>
            <a:endParaRPr lang="en-US" sz="1200" b="1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026CA1E-0F24-49A3-93C4-BA2459174B4C}"/>
              </a:ext>
            </a:extLst>
          </p:cNvPr>
          <p:cNvSpPr/>
          <p:nvPr/>
        </p:nvSpPr>
        <p:spPr>
          <a:xfrm>
            <a:off x="3696744" y="4803532"/>
            <a:ext cx="1212850" cy="21907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Test Set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60A85802-6998-48D5-B32F-F077E05964F2}"/>
              </a:ext>
            </a:extLst>
          </p:cNvPr>
          <p:cNvSpPr txBox="1"/>
          <p:nvPr/>
        </p:nvSpPr>
        <p:spPr>
          <a:xfrm>
            <a:off x="2990919" y="4354346"/>
            <a:ext cx="615682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Train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0340AA41-887D-44BD-A69C-20FB375CE4C8}"/>
              </a:ext>
            </a:extLst>
          </p:cNvPr>
          <p:cNvSpPr txBox="1"/>
          <p:nvPr/>
        </p:nvSpPr>
        <p:spPr>
          <a:xfrm>
            <a:off x="2847933" y="5826351"/>
            <a:ext cx="1277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000" dirty="0" err="1">
                <a:solidFill>
                  <a:schemeClr val="bg2"/>
                </a:solidFill>
              </a:rPr>
              <a:t>Too</a:t>
            </a:r>
            <a:r>
              <a:rPr lang="de-DE" sz="1000" dirty="0">
                <a:solidFill>
                  <a:schemeClr val="bg2"/>
                </a:solidFill>
              </a:rPr>
              <a:t> </a:t>
            </a:r>
            <a:r>
              <a:rPr lang="de-DE" sz="1000" dirty="0" err="1">
                <a:solidFill>
                  <a:schemeClr val="bg2"/>
                </a:solidFill>
              </a:rPr>
              <a:t>optimistic</a:t>
            </a:r>
            <a:endParaRPr lang="de-DE" sz="1000" dirty="0">
              <a:solidFill>
                <a:schemeClr val="bg2"/>
              </a:solidFill>
            </a:endParaRPr>
          </a:p>
        </p:txBody>
      </p:sp>
      <p:sp>
        <p:nvSpPr>
          <p:cNvPr id="68" name="Pfeil: nach rechts 67">
            <a:extLst>
              <a:ext uri="{FF2B5EF4-FFF2-40B4-BE49-F238E27FC236}">
                <a16:creationId xmlns:a16="http://schemas.microsoft.com/office/drawing/2014/main" id="{950EB7EC-F9F0-4FB1-8E7B-286089DAD012}"/>
              </a:ext>
            </a:extLst>
          </p:cNvPr>
          <p:cNvSpPr/>
          <p:nvPr/>
        </p:nvSpPr>
        <p:spPr>
          <a:xfrm rot="20701038" flipH="1">
            <a:off x="2619069" y="4596142"/>
            <a:ext cx="381740" cy="151703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8C7A6CF-FA17-4BCE-BF3B-9C7ED4F8B480}"/>
              </a:ext>
            </a:extLst>
          </p:cNvPr>
          <p:cNvGrpSpPr/>
          <p:nvPr/>
        </p:nvGrpSpPr>
        <p:grpSpPr>
          <a:xfrm>
            <a:off x="5416676" y="1484110"/>
            <a:ext cx="4432048" cy="4685871"/>
            <a:chOff x="5416676" y="1484110"/>
            <a:chExt cx="4432048" cy="4685871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0CF3E0F9-3DB1-46BF-892B-8A10FF679AAB}"/>
                </a:ext>
              </a:extLst>
            </p:cNvPr>
            <p:cNvSpPr/>
            <p:nvPr/>
          </p:nvSpPr>
          <p:spPr>
            <a:xfrm>
              <a:off x="5519470" y="2343310"/>
              <a:ext cx="2171910" cy="2190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A001352-21B0-4844-9D88-E52ED64E5B06}"/>
                </a:ext>
              </a:extLst>
            </p:cNvPr>
            <p:cNvSpPr/>
            <p:nvPr/>
          </p:nvSpPr>
          <p:spPr>
            <a:xfrm>
              <a:off x="8513544" y="2343310"/>
              <a:ext cx="1212850" cy="219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Test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3B16602-E923-4163-A509-D43645EED244}"/>
                </a:ext>
              </a:extLst>
            </p:cNvPr>
            <p:cNvSpPr txBox="1"/>
            <p:nvPr/>
          </p:nvSpPr>
          <p:spPr>
            <a:xfrm>
              <a:off x="7843527" y="1927491"/>
              <a:ext cx="58221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Split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EC40F05-719A-473B-A4A8-1FFD67380B71}"/>
                </a:ext>
              </a:extLst>
            </p:cNvPr>
            <p:cNvSpPr/>
            <p:nvPr/>
          </p:nvSpPr>
          <p:spPr>
            <a:xfrm>
              <a:off x="5519470" y="3162607"/>
              <a:ext cx="2171910" cy="2190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C30D1A-104D-488A-BACE-3489895D1345}"/>
                </a:ext>
              </a:extLst>
            </p:cNvPr>
            <p:cNvSpPr/>
            <p:nvPr/>
          </p:nvSpPr>
          <p:spPr>
            <a:xfrm>
              <a:off x="8508251" y="3162607"/>
              <a:ext cx="1212850" cy="219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Test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BE66F10-0720-4A8A-A28C-48F003974B71}"/>
                </a:ext>
              </a:extLst>
            </p:cNvPr>
            <p:cNvSpPr/>
            <p:nvPr/>
          </p:nvSpPr>
          <p:spPr>
            <a:xfrm>
              <a:off x="5519470" y="3980334"/>
              <a:ext cx="2171910" cy="2190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2B36F753-B036-47AC-B909-E5D79B5A6B85}"/>
                </a:ext>
              </a:extLst>
            </p:cNvPr>
            <p:cNvSpPr/>
            <p:nvPr/>
          </p:nvSpPr>
          <p:spPr>
            <a:xfrm>
              <a:off x="8508251" y="3980334"/>
              <a:ext cx="1212850" cy="219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Test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7C77164-BEAC-4129-8C2A-8782F7770163}"/>
                </a:ext>
              </a:extLst>
            </p:cNvPr>
            <p:cNvSpPr/>
            <p:nvPr/>
          </p:nvSpPr>
          <p:spPr>
            <a:xfrm>
              <a:off x="5524763" y="5623606"/>
              <a:ext cx="2171910" cy="2190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53C4D8D-EADD-4DAD-9D39-304290D57D40}"/>
                </a:ext>
              </a:extLst>
            </p:cNvPr>
            <p:cNvSpPr/>
            <p:nvPr/>
          </p:nvSpPr>
          <p:spPr>
            <a:xfrm>
              <a:off x="8513544" y="5623606"/>
              <a:ext cx="1212850" cy="219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Test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06877163-7B32-4788-A496-42139A50B24F}"/>
                </a:ext>
              </a:extLst>
            </p:cNvPr>
            <p:cNvSpPr txBox="1"/>
            <p:nvPr/>
          </p:nvSpPr>
          <p:spPr>
            <a:xfrm>
              <a:off x="7781424" y="2726910"/>
              <a:ext cx="679610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dirty="0" err="1">
                  <a:solidFill>
                    <a:schemeClr val="bg2"/>
                  </a:solidFill>
                </a:rPr>
                <a:t>Learn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AA82C02-BDAE-4CF0-B03A-904ABB7C5341}"/>
                </a:ext>
              </a:extLst>
            </p:cNvPr>
            <p:cNvSpPr txBox="1"/>
            <p:nvPr/>
          </p:nvSpPr>
          <p:spPr>
            <a:xfrm>
              <a:off x="7781010" y="3518015"/>
              <a:ext cx="707246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dirty="0" err="1">
                  <a:solidFill>
                    <a:schemeClr val="bg2"/>
                  </a:solidFill>
                </a:rPr>
                <a:t>Apply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FB08A56-8A04-4CF0-8E46-9922FCE1C6FE}"/>
                </a:ext>
              </a:extLst>
            </p:cNvPr>
            <p:cNvSpPr txBox="1"/>
            <p:nvPr/>
          </p:nvSpPr>
          <p:spPr>
            <a:xfrm>
              <a:off x="7781010" y="5207787"/>
              <a:ext cx="685317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Score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39" name="Pfeil: nach rechts 38">
              <a:extLst>
                <a:ext uri="{FF2B5EF4-FFF2-40B4-BE49-F238E27FC236}">
                  <a16:creationId xmlns:a16="http://schemas.microsoft.com/office/drawing/2014/main" id="{07985F3A-8538-46D0-AADD-17CE9BCEE005}"/>
                </a:ext>
              </a:extLst>
            </p:cNvPr>
            <p:cNvSpPr/>
            <p:nvPr/>
          </p:nvSpPr>
          <p:spPr>
            <a:xfrm rot="898962">
              <a:off x="8437466" y="2149623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feil: nach rechts 39">
              <a:extLst>
                <a:ext uri="{FF2B5EF4-FFF2-40B4-BE49-F238E27FC236}">
                  <a16:creationId xmlns:a16="http://schemas.microsoft.com/office/drawing/2014/main" id="{6C4DFBD8-F99F-4E02-BFA1-3658097E8E78}"/>
                </a:ext>
              </a:extLst>
            </p:cNvPr>
            <p:cNvSpPr/>
            <p:nvPr/>
          </p:nvSpPr>
          <p:spPr>
            <a:xfrm rot="20701038" flipH="1">
              <a:off x="7450493" y="2149623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feil: nach rechts 40">
              <a:extLst>
                <a:ext uri="{FF2B5EF4-FFF2-40B4-BE49-F238E27FC236}">
                  <a16:creationId xmlns:a16="http://schemas.microsoft.com/office/drawing/2014/main" id="{4EA22550-7138-45D2-910B-490231EF8C62}"/>
                </a:ext>
              </a:extLst>
            </p:cNvPr>
            <p:cNvSpPr/>
            <p:nvPr/>
          </p:nvSpPr>
          <p:spPr>
            <a:xfrm rot="20701038" flipH="1">
              <a:off x="7445200" y="2957338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feil: nach rechts 41">
              <a:extLst>
                <a:ext uri="{FF2B5EF4-FFF2-40B4-BE49-F238E27FC236}">
                  <a16:creationId xmlns:a16="http://schemas.microsoft.com/office/drawing/2014/main" id="{DA700636-C721-4985-98D1-4129B510926F}"/>
                </a:ext>
              </a:extLst>
            </p:cNvPr>
            <p:cNvSpPr/>
            <p:nvPr/>
          </p:nvSpPr>
          <p:spPr>
            <a:xfrm rot="20701038" flipH="1">
              <a:off x="7445200" y="3782191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feil: nach rechts 43">
              <a:extLst>
                <a:ext uri="{FF2B5EF4-FFF2-40B4-BE49-F238E27FC236}">
                  <a16:creationId xmlns:a16="http://schemas.microsoft.com/office/drawing/2014/main" id="{B05DD9D5-DEE4-4701-B565-20F71D1CDF45}"/>
                </a:ext>
              </a:extLst>
            </p:cNvPr>
            <p:cNvSpPr/>
            <p:nvPr/>
          </p:nvSpPr>
          <p:spPr>
            <a:xfrm rot="898962">
              <a:off x="8437466" y="5425137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BA23959F-C82A-47A8-9663-33AFE7CF3272}"/>
                </a:ext>
              </a:extLst>
            </p:cNvPr>
            <p:cNvSpPr/>
            <p:nvPr/>
          </p:nvSpPr>
          <p:spPr>
            <a:xfrm>
              <a:off x="5416677" y="1793289"/>
              <a:ext cx="4432047" cy="437669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E1A9FC43-A32E-4F9C-94EA-186F0735091B}"/>
                </a:ext>
              </a:extLst>
            </p:cNvPr>
            <p:cNvSpPr/>
            <p:nvPr/>
          </p:nvSpPr>
          <p:spPr>
            <a:xfrm>
              <a:off x="5416676" y="1484110"/>
              <a:ext cx="4432047" cy="31075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err="1">
                  <a:solidFill>
                    <a:schemeClr val="bg1">
                      <a:lumMod val="50000"/>
                    </a:schemeClr>
                  </a:solidFill>
                </a:rPr>
                <a:t>Correct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Accept">
              <a:extLst>
                <a:ext uri="{FF2B5EF4-FFF2-40B4-BE49-F238E27FC236}">
                  <a16:creationId xmlns:a16="http://schemas.microsoft.com/office/drawing/2014/main" id="{7C9B5C66-9F8A-4507-A0B1-71265CB359B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57851" y="1495899"/>
              <a:ext cx="275117" cy="264799"/>
            </a:xfrm>
            <a:custGeom>
              <a:avLst/>
              <a:gdLst>
                <a:gd name="T0" fmla="*/ 1065 w 1098"/>
                <a:gd name="T1" fmla="*/ 84 h 1055"/>
                <a:gd name="T2" fmla="*/ 967 w 1098"/>
                <a:gd name="T3" fmla="*/ 18 h 1055"/>
                <a:gd name="T4" fmla="*/ 885 w 1098"/>
                <a:gd name="T5" fmla="*/ 33 h 1055"/>
                <a:gd name="T6" fmla="*/ 408 w 1098"/>
                <a:gd name="T7" fmla="*/ 737 h 1055"/>
                <a:gd name="T8" fmla="*/ 189 w 1098"/>
                <a:gd name="T9" fmla="*/ 518 h 1055"/>
                <a:gd name="T10" fmla="*/ 106 w 1098"/>
                <a:gd name="T11" fmla="*/ 518 h 1055"/>
                <a:gd name="T12" fmla="*/ 23 w 1098"/>
                <a:gd name="T13" fmla="*/ 601 h 1055"/>
                <a:gd name="T14" fmla="*/ 23 w 1098"/>
                <a:gd name="T15" fmla="*/ 684 h 1055"/>
                <a:gd name="T16" fmla="*/ 360 w 1098"/>
                <a:gd name="T17" fmla="*/ 1021 h 1055"/>
                <a:gd name="T18" fmla="*/ 435 w 1098"/>
                <a:gd name="T19" fmla="*/ 1055 h 1055"/>
                <a:gd name="T20" fmla="*/ 506 w 1098"/>
                <a:gd name="T21" fmla="*/ 1013 h 1055"/>
                <a:gd name="T22" fmla="*/ 1080 w 1098"/>
                <a:gd name="T23" fmla="*/ 166 h 1055"/>
                <a:gd name="T24" fmla="*/ 1065 w 1098"/>
                <a:gd name="T25" fmla="*/ 8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055">
                  <a:moveTo>
                    <a:pt x="1065" y="84"/>
                  </a:moveTo>
                  <a:lnTo>
                    <a:pt x="967" y="18"/>
                  </a:lnTo>
                  <a:cubicBezTo>
                    <a:pt x="940" y="0"/>
                    <a:pt x="904" y="7"/>
                    <a:pt x="885" y="33"/>
                  </a:cubicBezTo>
                  <a:lnTo>
                    <a:pt x="408" y="737"/>
                  </a:lnTo>
                  <a:lnTo>
                    <a:pt x="189" y="518"/>
                  </a:lnTo>
                  <a:cubicBezTo>
                    <a:pt x="166" y="495"/>
                    <a:pt x="129" y="495"/>
                    <a:pt x="106" y="518"/>
                  </a:cubicBezTo>
                  <a:lnTo>
                    <a:pt x="23" y="601"/>
                  </a:lnTo>
                  <a:cubicBezTo>
                    <a:pt x="0" y="624"/>
                    <a:pt x="0" y="661"/>
                    <a:pt x="23" y="684"/>
                  </a:cubicBezTo>
                  <a:lnTo>
                    <a:pt x="360" y="1021"/>
                  </a:lnTo>
                  <a:cubicBezTo>
                    <a:pt x="379" y="1040"/>
                    <a:pt x="408" y="1055"/>
                    <a:pt x="435" y="1055"/>
                  </a:cubicBezTo>
                  <a:cubicBezTo>
                    <a:pt x="462" y="1055"/>
                    <a:pt x="489" y="1038"/>
                    <a:pt x="506" y="1013"/>
                  </a:cubicBezTo>
                  <a:lnTo>
                    <a:pt x="1080" y="166"/>
                  </a:lnTo>
                  <a:cubicBezTo>
                    <a:pt x="1098" y="139"/>
                    <a:pt x="1091" y="102"/>
                    <a:pt x="1065" y="84"/>
                  </a:cubicBezTo>
                  <a:close/>
                </a:path>
              </a:pathLst>
            </a:custGeom>
            <a:solidFill>
              <a:srgbClr val="61AB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Accept">
              <a:extLst>
                <a:ext uri="{FF2B5EF4-FFF2-40B4-BE49-F238E27FC236}">
                  <a16:creationId xmlns:a16="http://schemas.microsoft.com/office/drawing/2014/main" id="{FE96560A-E569-44F3-BC6D-1EEC14CC98A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671255" y="1509676"/>
              <a:ext cx="275117" cy="264799"/>
            </a:xfrm>
            <a:custGeom>
              <a:avLst/>
              <a:gdLst>
                <a:gd name="T0" fmla="*/ 1065 w 1098"/>
                <a:gd name="T1" fmla="*/ 84 h 1055"/>
                <a:gd name="T2" fmla="*/ 967 w 1098"/>
                <a:gd name="T3" fmla="*/ 18 h 1055"/>
                <a:gd name="T4" fmla="*/ 885 w 1098"/>
                <a:gd name="T5" fmla="*/ 33 h 1055"/>
                <a:gd name="T6" fmla="*/ 408 w 1098"/>
                <a:gd name="T7" fmla="*/ 737 h 1055"/>
                <a:gd name="T8" fmla="*/ 189 w 1098"/>
                <a:gd name="T9" fmla="*/ 518 h 1055"/>
                <a:gd name="T10" fmla="*/ 106 w 1098"/>
                <a:gd name="T11" fmla="*/ 518 h 1055"/>
                <a:gd name="T12" fmla="*/ 23 w 1098"/>
                <a:gd name="T13" fmla="*/ 601 h 1055"/>
                <a:gd name="T14" fmla="*/ 23 w 1098"/>
                <a:gd name="T15" fmla="*/ 684 h 1055"/>
                <a:gd name="T16" fmla="*/ 360 w 1098"/>
                <a:gd name="T17" fmla="*/ 1021 h 1055"/>
                <a:gd name="T18" fmla="*/ 435 w 1098"/>
                <a:gd name="T19" fmla="*/ 1055 h 1055"/>
                <a:gd name="T20" fmla="*/ 506 w 1098"/>
                <a:gd name="T21" fmla="*/ 1013 h 1055"/>
                <a:gd name="T22" fmla="*/ 1080 w 1098"/>
                <a:gd name="T23" fmla="*/ 166 h 1055"/>
                <a:gd name="T24" fmla="*/ 1065 w 1098"/>
                <a:gd name="T25" fmla="*/ 84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8" h="1055">
                  <a:moveTo>
                    <a:pt x="1065" y="84"/>
                  </a:moveTo>
                  <a:lnTo>
                    <a:pt x="967" y="18"/>
                  </a:lnTo>
                  <a:cubicBezTo>
                    <a:pt x="940" y="0"/>
                    <a:pt x="904" y="7"/>
                    <a:pt x="885" y="33"/>
                  </a:cubicBezTo>
                  <a:lnTo>
                    <a:pt x="408" y="737"/>
                  </a:lnTo>
                  <a:lnTo>
                    <a:pt x="189" y="518"/>
                  </a:lnTo>
                  <a:cubicBezTo>
                    <a:pt x="166" y="495"/>
                    <a:pt x="129" y="495"/>
                    <a:pt x="106" y="518"/>
                  </a:cubicBezTo>
                  <a:lnTo>
                    <a:pt x="23" y="601"/>
                  </a:lnTo>
                  <a:cubicBezTo>
                    <a:pt x="0" y="624"/>
                    <a:pt x="0" y="661"/>
                    <a:pt x="23" y="684"/>
                  </a:cubicBezTo>
                  <a:lnTo>
                    <a:pt x="360" y="1021"/>
                  </a:lnTo>
                  <a:cubicBezTo>
                    <a:pt x="379" y="1040"/>
                    <a:pt x="408" y="1055"/>
                    <a:pt x="435" y="1055"/>
                  </a:cubicBezTo>
                  <a:cubicBezTo>
                    <a:pt x="462" y="1055"/>
                    <a:pt x="489" y="1038"/>
                    <a:pt x="506" y="1013"/>
                  </a:cubicBezTo>
                  <a:lnTo>
                    <a:pt x="1080" y="166"/>
                  </a:lnTo>
                  <a:cubicBezTo>
                    <a:pt x="1098" y="139"/>
                    <a:pt x="1091" y="102"/>
                    <a:pt x="1065" y="84"/>
                  </a:cubicBezTo>
                  <a:close/>
                </a:path>
              </a:pathLst>
            </a:custGeom>
            <a:solidFill>
              <a:srgbClr val="61AB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Pfeil: nach rechts 51">
              <a:extLst>
                <a:ext uri="{FF2B5EF4-FFF2-40B4-BE49-F238E27FC236}">
                  <a16:creationId xmlns:a16="http://schemas.microsoft.com/office/drawing/2014/main" id="{EA0A6A01-A06F-4DDE-9D64-917AA7933890}"/>
                </a:ext>
              </a:extLst>
            </p:cNvPr>
            <p:cNvSpPr/>
            <p:nvPr/>
          </p:nvSpPr>
          <p:spPr>
            <a:xfrm rot="898962">
              <a:off x="8432173" y="3768614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C326DD0F-8048-4F21-BBE5-CAED8C707E90}"/>
                </a:ext>
              </a:extLst>
            </p:cNvPr>
            <p:cNvSpPr/>
            <p:nvPr/>
          </p:nvSpPr>
          <p:spPr>
            <a:xfrm>
              <a:off x="5519470" y="4803532"/>
              <a:ext cx="2171910" cy="2190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1A23DDC-01EF-4E58-BAC6-FBB21DE4E0B3}"/>
                </a:ext>
              </a:extLst>
            </p:cNvPr>
            <p:cNvSpPr/>
            <p:nvPr/>
          </p:nvSpPr>
          <p:spPr>
            <a:xfrm>
              <a:off x="8508251" y="4803532"/>
              <a:ext cx="1212850" cy="2190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Test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CFDDD6F0-1376-461B-A46D-AAB45432C076}"/>
                </a:ext>
              </a:extLst>
            </p:cNvPr>
            <p:cNvSpPr txBox="1"/>
            <p:nvPr/>
          </p:nvSpPr>
          <p:spPr>
            <a:xfrm>
              <a:off x="7821500" y="4374461"/>
              <a:ext cx="615682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Train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72" name="Pfeil: nach rechts 71">
              <a:extLst>
                <a:ext uri="{FF2B5EF4-FFF2-40B4-BE49-F238E27FC236}">
                  <a16:creationId xmlns:a16="http://schemas.microsoft.com/office/drawing/2014/main" id="{341B194D-6D59-49DC-B63D-E438B292885A}"/>
                </a:ext>
              </a:extLst>
            </p:cNvPr>
            <p:cNvSpPr/>
            <p:nvPr/>
          </p:nvSpPr>
          <p:spPr>
            <a:xfrm rot="20701038" flipH="1">
              <a:off x="7445199" y="4605389"/>
              <a:ext cx="381740" cy="151703"/>
            </a:xfrm>
            <a:prstGeom prst="rightArrow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08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716E26-B362-4917-B441-9E4D49FD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en-US" dirty="0"/>
          </a:p>
        </p:txBody>
      </p:sp>
      <p:graphicFrame>
        <p:nvGraphicFramePr>
          <p:cNvPr id="10" name="Diagramm 9">
            <a:extLst>
              <a:ext uri="{FF2B5EF4-FFF2-40B4-BE49-F238E27FC236}">
                <a16:creationId xmlns:a16="http://schemas.microsoft.com/office/drawing/2014/main" id="{A9B372DE-F54A-4D64-81EA-46A686EB22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9172976"/>
              </p:ext>
            </p:extLst>
          </p:nvPr>
        </p:nvGraphicFramePr>
        <p:xfrm>
          <a:off x="465137" y="551919"/>
          <a:ext cx="6911975" cy="5083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EC9E5AB-36D6-4AB2-9D11-E6343478E5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736128"/>
              </p:ext>
            </p:extLst>
          </p:nvPr>
        </p:nvGraphicFramePr>
        <p:xfrm>
          <a:off x="1521638" y="3240460"/>
          <a:ext cx="4739462" cy="2395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205CB7B-407F-4A22-80A2-121D9FE24843}"/>
              </a:ext>
            </a:extLst>
          </p:cNvPr>
          <p:cNvGrpSpPr/>
          <p:nvPr/>
        </p:nvGrpSpPr>
        <p:grpSpPr>
          <a:xfrm>
            <a:off x="7404101" y="1004353"/>
            <a:ext cx="2352674" cy="2395389"/>
            <a:chOff x="7404101" y="1004353"/>
            <a:chExt cx="2352674" cy="239538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8A29200-96BB-467F-BB5C-9B59614951A1}"/>
                </a:ext>
              </a:extLst>
            </p:cNvPr>
            <p:cNvSpPr/>
            <p:nvPr/>
          </p:nvSpPr>
          <p:spPr>
            <a:xfrm>
              <a:off x="7404101" y="1542361"/>
              <a:ext cx="2352674" cy="5429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Data</a:t>
              </a:r>
            </a:p>
            <a:p>
              <a:pPr algn="ctr"/>
              <a:r>
                <a:rPr lang="de-DE" sz="1100" dirty="0"/>
                <a:t>(</a:t>
              </a:r>
              <a:r>
                <a:rPr lang="de-DE" sz="1100" dirty="0" err="1"/>
                <a:t>more</a:t>
              </a:r>
              <a:r>
                <a:rPr lang="de-DE" sz="1100" dirty="0"/>
                <a:t> </a:t>
              </a:r>
              <a:r>
                <a:rPr lang="de-DE" sz="1100" dirty="0" err="1"/>
                <a:t>data</a:t>
              </a:r>
              <a:r>
                <a:rPr lang="de-DE" sz="1100" dirty="0"/>
                <a:t> and </a:t>
              </a:r>
              <a:r>
                <a:rPr lang="de-DE" sz="1100" dirty="0" err="1"/>
                <a:t>better</a:t>
              </a:r>
              <a:r>
                <a:rPr lang="de-DE" sz="1100" dirty="0"/>
                <a:t> </a:t>
              </a:r>
              <a:r>
                <a:rPr lang="de-DE" sz="1100" dirty="0" err="1"/>
                <a:t>quality</a:t>
              </a:r>
              <a:r>
                <a:rPr lang="de-DE" sz="1100" dirty="0"/>
                <a:t>)</a:t>
              </a:r>
              <a:endParaRPr lang="en-US" sz="1100" dirty="0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CED5024B-2F5C-45F2-9489-4C61BA419630}"/>
                </a:ext>
              </a:extLst>
            </p:cNvPr>
            <p:cNvSpPr/>
            <p:nvPr/>
          </p:nvSpPr>
          <p:spPr>
            <a:xfrm>
              <a:off x="7404101" y="2199589"/>
              <a:ext cx="2352674" cy="5429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Features</a:t>
              </a:r>
            </a:p>
            <a:p>
              <a:pPr algn="ctr"/>
              <a:r>
                <a:rPr lang="de-DE" sz="1100" dirty="0"/>
                <a:t>(</a:t>
              </a:r>
              <a:r>
                <a:rPr lang="de-DE" sz="1100" dirty="0" err="1"/>
                <a:t>select</a:t>
              </a:r>
              <a:r>
                <a:rPr lang="de-DE" sz="1100" dirty="0"/>
                <a:t>, </a:t>
              </a:r>
              <a:r>
                <a:rPr lang="de-DE" sz="1100" dirty="0" err="1"/>
                <a:t>engineer</a:t>
              </a:r>
              <a:r>
                <a:rPr lang="de-DE" sz="1100" dirty="0"/>
                <a:t>)</a:t>
              </a:r>
              <a:endParaRPr lang="en-US" sz="1100" dirty="0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9078178-3065-40D2-BD23-7D4117EB7604}"/>
                </a:ext>
              </a:extLst>
            </p:cNvPr>
            <p:cNvSpPr/>
            <p:nvPr/>
          </p:nvSpPr>
          <p:spPr>
            <a:xfrm>
              <a:off x="7404101" y="2856817"/>
              <a:ext cx="2352674" cy="5429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Algorithms</a:t>
              </a:r>
              <a:endParaRPr lang="de-DE" dirty="0"/>
            </a:p>
            <a:p>
              <a:pPr algn="ctr"/>
              <a:r>
                <a:rPr lang="de-DE" sz="1100" dirty="0"/>
                <a:t>(</a:t>
              </a:r>
              <a:r>
                <a:rPr lang="de-DE" sz="1100" dirty="0" err="1"/>
                <a:t>select</a:t>
              </a:r>
              <a:r>
                <a:rPr lang="de-DE" sz="1100" dirty="0"/>
                <a:t>, </a:t>
              </a:r>
              <a:r>
                <a:rPr lang="de-DE" sz="1100" dirty="0" err="1"/>
                <a:t>combine</a:t>
              </a:r>
              <a:r>
                <a:rPr lang="de-DE" sz="1100" dirty="0"/>
                <a:t>)</a:t>
              </a:r>
              <a:endParaRPr lang="en-US" sz="1100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EBF9D56-F4C8-499C-B1BF-57DD753A680C}"/>
                </a:ext>
              </a:extLst>
            </p:cNvPr>
            <p:cNvSpPr txBox="1"/>
            <p:nvPr/>
          </p:nvSpPr>
          <p:spPr>
            <a:xfrm>
              <a:off x="7404101" y="1004353"/>
              <a:ext cx="1574662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 err="1">
                  <a:solidFill>
                    <a:schemeClr val="bg2"/>
                  </a:solidFill>
                </a:rPr>
                <a:t>Success</a:t>
              </a:r>
              <a:r>
                <a:rPr lang="de-DE" sz="1600" dirty="0">
                  <a:solidFill>
                    <a:schemeClr val="bg2"/>
                  </a:solidFill>
                </a:rPr>
                <a:t> </a:t>
              </a:r>
              <a:r>
                <a:rPr lang="de-DE" sz="1600" dirty="0" err="1">
                  <a:solidFill>
                    <a:schemeClr val="bg2"/>
                  </a:solidFill>
                </a:rPr>
                <a:t>Factors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1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95D1F5-F695-46CA-85E9-F901A276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Algorithms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BA37DEA-DA26-418E-82BB-97CDF65DDEA4}"/>
              </a:ext>
            </a:extLst>
          </p:cNvPr>
          <p:cNvSpPr/>
          <p:nvPr/>
        </p:nvSpPr>
        <p:spPr>
          <a:xfrm>
            <a:off x="612000" y="1428750"/>
            <a:ext cx="9144775" cy="41719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DC585D8-268C-4C2A-B533-18C5A3EED4B5}"/>
              </a:ext>
            </a:extLst>
          </p:cNvPr>
          <p:cNvSpPr/>
          <p:nvPr/>
        </p:nvSpPr>
        <p:spPr>
          <a:xfrm>
            <a:off x="828676" y="1571628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Linear Regression</a:t>
            </a:r>
            <a:endParaRPr lang="en-US" sz="1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134AC78-2FC0-4ED5-86D9-B3D70AAC826E}"/>
              </a:ext>
            </a:extLst>
          </p:cNvPr>
          <p:cNvSpPr/>
          <p:nvPr/>
        </p:nvSpPr>
        <p:spPr>
          <a:xfrm>
            <a:off x="6903124" y="4651324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Support Vector Machines</a:t>
            </a:r>
            <a:endParaRPr lang="en-US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C3EBF98-B33A-44AF-B9CF-0715A8BE56CE}"/>
              </a:ext>
            </a:extLst>
          </p:cNvPr>
          <p:cNvSpPr/>
          <p:nvPr/>
        </p:nvSpPr>
        <p:spPr>
          <a:xfrm>
            <a:off x="2951163" y="1910503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Decision</a:t>
            </a:r>
            <a:r>
              <a:rPr lang="de-DE" sz="1400" dirty="0"/>
              <a:t> </a:t>
            </a:r>
            <a:r>
              <a:rPr lang="de-DE" sz="1400" dirty="0" err="1"/>
              <a:t>Tree</a:t>
            </a:r>
            <a:endParaRPr lang="en-US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08AC3A7-94E4-4E7C-A9A8-DF658E245A3C}"/>
              </a:ext>
            </a:extLst>
          </p:cNvPr>
          <p:cNvSpPr/>
          <p:nvPr/>
        </p:nvSpPr>
        <p:spPr>
          <a:xfrm>
            <a:off x="5424173" y="2893216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Random Forest</a:t>
            </a:r>
            <a:endParaRPr lang="en-US" sz="14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3870A59-0FE6-4ED3-B58D-761FAA285809}"/>
              </a:ext>
            </a:extLst>
          </p:cNvPr>
          <p:cNvSpPr/>
          <p:nvPr/>
        </p:nvSpPr>
        <p:spPr>
          <a:xfrm>
            <a:off x="5689213" y="3632943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Boosting</a:t>
            </a:r>
            <a:endParaRPr lang="en-US" sz="14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8A892AA-9AC1-4255-B82B-8996AB52E023}"/>
              </a:ext>
            </a:extLst>
          </p:cNvPr>
          <p:cNvSpPr/>
          <p:nvPr/>
        </p:nvSpPr>
        <p:spPr>
          <a:xfrm>
            <a:off x="8255792" y="4838691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(Deep) </a:t>
            </a:r>
            <a:r>
              <a:rPr lang="de-DE" sz="1400" dirty="0" err="1"/>
              <a:t>Neural</a:t>
            </a:r>
            <a:r>
              <a:rPr lang="de-DE" sz="1400" dirty="0"/>
              <a:t> Nets</a:t>
            </a:r>
            <a:endParaRPr lang="en-US" sz="1400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6A09531-2B2F-48F9-A4F3-23B357367A6A}"/>
              </a:ext>
            </a:extLst>
          </p:cNvPr>
          <p:cNvSpPr/>
          <p:nvPr/>
        </p:nvSpPr>
        <p:spPr>
          <a:xfrm>
            <a:off x="1473199" y="2774174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Naive Bayes</a:t>
            </a:r>
            <a:endParaRPr lang="en-US" sz="14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4D3D814-0993-435D-ABA6-AB50F0B231A4}"/>
              </a:ext>
            </a:extLst>
          </p:cNvPr>
          <p:cNvSpPr/>
          <p:nvPr/>
        </p:nvSpPr>
        <p:spPr>
          <a:xfrm>
            <a:off x="3421063" y="3875482"/>
            <a:ext cx="1298576" cy="59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K-</a:t>
            </a:r>
            <a:r>
              <a:rPr lang="de-DE" sz="1400" dirty="0" err="1"/>
              <a:t>Nearest</a:t>
            </a:r>
            <a:r>
              <a:rPr lang="de-DE" sz="1400" dirty="0"/>
              <a:t> </a:t>
            </a:r>
            <a:r>
              <a:rPr lang="de-DE" sz="1400" dirty="0" err="1"/>
              <a:t>Neighbors</a:t>
            </a:r>
            <a:endParaRPr lang="en-US" sz="1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5A013A6-40F5-41F1-80C7-2FDEF5E86DF3}"/>
              </a:ext>
            </a:extLst>
          </p:cNvPr>
          <p:cNvSpPr txBox="1"/>
          <p:nvPr/>
        </p:nvSpPr>
        <p:spPr>
          <a:xfrm>
            <a:off x="4069338" y="5600700"/>
            <a:ext cx="2230098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Complexity</a:t>
            </a:r>
            <a:r>
              <a:rPr lang="de-DE" sz="1600" dirty="0">
                <a:solidFill>
                  <a:schemeClr val="bg2"/>
                </a:solidFill>
              </a:rPr>
              <a:t> / </a:t>
            </a:r>
            <a:r>
              <a:rPr lang="de-DE" sz="1600" dirty="0" err="1">
                <a:solidFill>
                  <a:schemeClr val="bg2"/>
                </a:solidFill>
              </a:rPr>
              <a:t>Flexibility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DA78CD0-24B7-43B3-AC7A-F9B64CE40254}"/>
              </a:ext>
            </a:extLst>
          </p:cNvPr>
          <p:cNvSpPr txBox="1"/>
          <p:nvPr/>
        </p:nvSpPr>
        <p:spPr>
          <a:xfrm rot="16200000">
            <a:off x="-458723" y="3208218"/>
            <a:ext cx="1509259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Interpretability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60497DF-34D5-4711-A8FA-085F63DEB8BC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4249739" y="2205778"/>
            <a:ext cx="1174434" cy="9827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E069EA5-9000-429C-8CDD-458EEE1E4F6C}"/>
              </a:ext>
            </a:extLst>
          </p:cNvPr>
          <p:cNvCxnSpPr>
            <a:stCxn id="16" idx="3"/>
            <a:endCxn id="18" idx="1"/>
          </p:cNvCxnSpPr>
          <p:nvPr/>
        </p:nvCxnSpPr>
        <p:spPr>
          <a:xfrm>
            <a:off x="4249739" y="2205778"/>
            <a:ext cx="1439474" cy="17224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3D2568E3-F5AD-44BD-A821-5238269BF99A}"/>
              </a:ext>
            </a:extLst>
          </p:cNvPr>
          <p:cNvSpPr txBox="1"/>
          <p:nvPr/>
        </p:nvSpPr>
        <p:spPr>
          <a:xfrm>
            <a:off x="4778404" y="2313373"/>
            <a:ext cx="949299" cy="375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AF1D5E"/>
                </a:solidFill>
              </a:rPr>
              <a:t>ensemble</a:t>
            </a:r>
            <a:endParaRPr lang="en-US" sz="1400" dirty="0">
              <a:solidFill>
                <a:srgbClr val="AF1D5E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C2DE3BE-9721-44FF-BFF8-F0A6C811F4D8}"/>
              </a:ext>
            </a:extLst>
          </p:cNvPr>
          <p:cNvSpPr txBox="1"/>
          <p:nvPr/>
        </p:nvSpPr>
        <p:spPr>
          <a:xfrm>
            <a:off x="66340" y="1132733"/>
            <a:ext cx="585417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high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3EDA9C2-590F-4F44-AA22-3FA9C8F52E8E}"/>
              </a:ext>
            </a:extLst>
          </p:cNvPr>
          <p:cNvSpPr txBox="1"/>
          <p:nvPr/>
        </p:nvSpPr>
        <p:spPr>
          <a:xfrm>
            <a:off x="87338" y="5600699"/>
            <a:ext cx="50366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low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711965EA-52DC-482D-AA3E-BD20DA69CD70}"/>
              </a:ext>
            </a:extLst>
          </p:cNvPr>
          <p:cNvSpPr txBox="1"/>
          <p:nvPr/>
        </p:nvSpPr>
        <p:spPr>
          <a:xfrm>
            <a:off x="9257331" y="5594104"/>
            <a:ext cx="585417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high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1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C4A592-CEBD-4DE6-8C15-8D72C1D6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Recommendations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70AF47-5011-4AD5-B910-68F25B4D67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2774" y="1524000"/>
            <a:ext cx="8188325" cy="39188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intentions</a:t>
            </a:r>
            <a:r>
              <a:rPr lang="de-DE" dirty="0"/>
              <a:t> and </a:t>
            </a:r>
            <a:r>
              <a:rPr lang="de-DE" dirty="0" err="1"/>
              <a:t>conclusions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Remain</a:t>
            </a:r>
            <a:r>
              <a:rPr lang="de-DE" dirty="0"/>
              <a:t> </a:t>
            </a:r>
            <a:r>
              <a:rPr lang="de-DE" dirty="0" err="1"/>
              <a:t>sceptical</a:t>
            </a:r>
            <a:r>
              <a:rPr lang="de-DE" dirty="0"/>
              <a:t>, </a:t>
            </a:r>
            <a:r>
              <a:rPr lang="de-DE" dirty="0" err="1"/>
              <a:t>methodical</a:t>
            </a:r>
            <a:r>
              <a:rPr lang="de-DE" dirty="0"/>
              <a:t> and </a:t>
            </a:r>
            <a:r>
              <a:rPr lang="de-DE" dirty="0" err="1"/>
              <a:t>unbiased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curious</a:t>
            </a:r>
            <a:r>
              <a:rPr lang="de-DE" dirty="0"/>
              <a:t> und </a:t>
            </a:r>
            <a:r>
              <a:rPr lang="de-DE" dirty="0" err="1"/>
              <a:t>creative</a:t>
            </a:r>
            <a:r>
              <a:rPr lang="de-DE" dirty="0"/>
              <a:t> (</a:t>
            </a:r>
            <a:r>
              <a:rPr lang="de-DE" dirty="0" err="1"/>
              <a:t>yes</a:t>
            </a:r>
            <a:r>
              <a:rPr lang="de-DE" dirty="0"/>
              <a:t>, </a:t>
            </a:r>
            <a:r>
              <a:rPr lang="de-DE" dirty="0" err="1"/>
              <a:t>there‘s</a:t>
            </a:r>
            <a:r>
              <a:rPr lang="de-DE" dirty="0"/>
              <a:t> a trade-off)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 </a:t>
            </a:r>
            <a:r>
              <a:rPr lang="de-DE" dirty="0" err="1"/>
              <a:t>aware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different </a:t>
            </a:r>
            <a:r>
              <a:rPr lang="de-DE" dirty="0" err="1"/>
              <a:t>sensitivity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scale</a:t>
            </a:r>
            <a:r>
              <a:rPr lang="de-DE" dirty="0"/>
              <a:t>, </a:t>
            </a:r>
            <a:r>
              <a:rPr lang="de-DE" dirty="0" err="1"/>
              <a:t>outliers</a:t>
            </a:r>
            <a:r>
              <a:rPr lang="de-DE" dirty="0"/>
              <a:t>, inter-</a:t>
            </a:r>
            <a:r>
              <a:rPr lang="de-DE" dirty="0" err="1"/>
              <a:t>correlations</a:t>
            </a:r>
            <a:r>
              <a:rPr lang="de-DE" dirty="0"/>
              <a:t>, „</a:t>
            </a:r>
            <a:r>
              <a:rPr lang="de-DE" dirty="0" err="1"/>
              <a:t>curse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dimensionality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5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5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AF768C28-5F1E-42CA-BFA9-B33FAD2B3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54" y="1016947"/>
            <a:ext cx="4302704" cy="50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2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0DD299D-0179-4C31-97E0-7FD59C7031B1}"/>
              </a:ext>
            </a:extLst>
          </p:cNvPr>
          <p:cNvSpPr txBox="1">
            <a:spLocks/>
          </p:cNvSpPr>
          <p:nvPr/>
        </p:nvSpPr>
        <p:spPr>
          <a:xfrm>
            <a:off x="612774" y="1524000"/>
            <a:ext cx="8188325" cy="3918857"/>
          </a:xfrm>
          <a:prstGeom prst="rect">
            <a:avLst/>
          </a:prstGeom>
          <a:noFill/>
        </p:spPr>
        <p:txBody>
          <a:bodyPr vert="horz" lIns="0" tIns="0" rIns="0" bIns="0" rtlCol="0">
            <a:normAutofit/>
          </a:bodyPr>
          <a:lstStyle>
            <a:lvl1pPr marL="0" indent="0" algn="l" defTabSz="777606" rtl="0" eaLnBrk="1" latinLnBrk="0" hangingPunct="1">
              <a:lnSpc>
                <a:spcPct val="175000"/>
              </a:lnSpc>
              <a:spcBef>
                <a:spcPts val="85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74553" indent="-285750" algn="l" defTabSz="777606" rtl="0" eaLnBrk="1" latinLnBrk="0" hangingPunct="1">
              <a:lnSpc>
                <a:spcPct val="175000"/>
              </a:lnSpc>
              <a:spcBef>
                <a:spcPts val="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063356" indent="-285750" algn="l" defTabSz="777606" rtl="0" eaLnBrk="1" latinLnBrk="0" hangingPunct="1">
              <a:lnSpc>
                <a:spcPct val="150000"/>
              </a:lnSpc>
              <a:spcBef>
                <a:spcPts val="425"/>
              </a:spcBef>
              <a:buClr>
                <a:schemeClr val="accent1"/>
              </a:buClr>
              <a:buSzPct val="120000"/>
              <a:buFont typeface="Symbol" panose="05050102010706020507" pitchFamily="18" charset="2"/>
              <a:buChar char="-"/>
              <a:defRPr sz="14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166409" indent="0" algn="l" defTabSz="777606" rtl="0" eaLnBrk="1" latinLnBrk="0" hangingPunct="1">
              <a:lnSpc>
                <a:spcPct val="150000"/>
              </a:lnSpc>
              <a:spcBef>
                <a:spcPts val="425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55212" indent="0" algn="l" defTabSz="777606" rtl="0" eaLnBrk="1" latinLnBrk="0" hangingPunct="1">
              <a:lnSpc>
                <a:spcPct val="150000"/>
              </a:lnSpc>
              <a:spcBef>
                <a:spcPts val="425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None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38416" indent="-194401" algn="l" defTabSz="777606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7219" indent="-194401" algn="l" defTabSz="777606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16022" indent="-194401" algn="l" defTabSz="777606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04824" indent="-194401" algn="l" defTabSz="777606" rtl="0" eaLnBrk="1" latinLnBrk="0" hangingPunct="1">
              <a:lnSpc>
                <a:spcPct val="90000"/>
              </a:lnSpc>
              <a:spcBef>
                <a:spcPts val="425"/>
              </a:spcBef>
              <a:buFont typeface="Arial" panose="020B0604020202020204" pitchFamily="34" charset="0"/>
              <a:buChar char="•"/>
              <a:defRPr sz="153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Flach, Peter: The Art and Science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Machine</a:t>
            </a:r>
            <a:r>
              <a:rPr lang="de-DE" sz="1100" dirty="0"/>
              <a:t>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 err="1"/>
              <a:t>Raschka</a:t>
            </a:r>
            <a:r>
              <a:rPr lang="de-DE" sz="1100" dirty="0"/>
              <a:t>, Sebastian: Python </a:t>
            </a:r>
            <a:r>
              <a:rPr lang="de-DE" sz="1100" dirty="0" err="1"/>
              <a:t>Machine</a:t>
            </a:r>
            <a:r>
              <a:rPr lang="de-DE" sz="1100" dirty="0"/>
              <a:t>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James, Gareth; et.al.: </a:t>
            </a:r>
            <a:r>
              <a:rPr lang="de-DE" sz="1100" dirty="0" err="1"/>
              <a:t>Introduction</a:t>
            </a:r>
            <a:r>
              <a:rPr lang="de-DE" sz="1100" dirty="0"/>
              <a:t> </a:t>
            </a:r>
            <a:r>
              <a:rPr lang="de-DE" sz="1100" dirty="0" err="1"/>
              <a:t>to</a:t>
            </a:r>
            <a:r>
              <a:rPr lang="de-DE" sz="1100" dirty="0"/>
              <a:t> Statistical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Hastie, Trevor; et.al.: The Elements </a:t>
            </a:r>
            <a:r>
              <a:rPr lang="de-DE" sz="1100" dirty="0" err="1"/>
              <a:t>of</a:t>
            </a:r>
            <a:r>
              <a:rPr lang="de-DE" sz="1100" dirty="0"/>
              <a:t> Statistical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 err="1"/>
              <a:t>Bramer</a:t>
            </a:r>
            <a:r>
              <a:rPr lang="de-DE" sz="1100" dirty="0"/>
              <a:t>, Max: </a:t>
            </a:r>
            <a:r>
              <a:rPr lang="de-DE" sz="1100" dirty="0" err="1"/>
              <a:t>Principles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Data Mining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 err="1"/>
              <a:t>Madhavan</a:t>
            </a:r>
            <a:r>
              <a:rPr lang="de-DE" sz="1100" dirty="0"/>
              <a:t>, Samir: Mastering Python </a:t>
            </a:r>
            <a:r>
              <a:rPr lang="de-DE" sz="1100" dirty="0" err="1"/>
              <a:t>for</a:t>
            </a:r>
            <a:r>
              <a:rPr lang="de-DE" sz="1100" dirty="0"/>
              <a:t> Data Science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 err="1"/>
              <a:t>Goodfellow</a:t>
            </a:r>
            <a:r>
              <a:rPr lang="de-DE" sz="1100" dirty="0"/>
              <a:t>, Ian: Deep Learning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de-DE" sz="1100" dirty="0"/>
              <a:t>Grus, Joel: Data Science </a:t>
            </a:r>
            <a:r>
              <a:rPr lang="de-DE" sz="1100" dirty="0" err="1"/>
              <a:t>from</a:t>
            </a:r>
            <a:r>
              <a:rPr lang="de-DE" sz="1100" dirty="0"/>
              <a:t> Scratch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https://arxiv.org/pdf/1508.06576.pdf</a:t>
            </a:r>
            <a:endParaRPr lang="en-US" sz="11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https://arxiv.org/pdf/1705.07962.pdf</a:t>
            </a:r>
            <a:endParaRPr lang="en-US" sz="11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https://machinelearningmastery.com/start-here/</a:t>
            </a:r>
            <a:endParaRPr lang="en-US" sz="11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http://scikit-learn.org/stable/tutorial/machine_learning_map/</a:t>
            </a:r>
            <a:endParaRPr lang="en-US" sz="11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981C1E-675D-4E5F-8CEC-F08DBD2F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Foto, Baum enthält.&#10;&#10;Mit hoher Zuverlässigkeit generierte Beschreibung">
            <a:extLst>
              <a:ext uri="{FF2B5EF4-FFF2-40B4-BE49-F238E27FC236}">
                <a16:creationId xmlns:a16="http://schemas.microsoft.com/office/drawing/2014/main" id="{895560D0-F750-4830-8812-2C218B712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25" y="3563938"/>
            <a:ext cx="2926949" cy="22021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9DDC01-7A99-4662-A2F0-F7F5BE27D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en-US" dirty="0"/>
          </a:p>
        </p:txBody>
      </p:sp>
      <p:pic>
        <p:nvPicPr>
          <p:cNvPr id="5" name="Grafik 4" descr="Ein Bild, das Objekt, Damestein enthält.&#10;&#10;Mit sehr hoher Zuverlässigkeit generierte Beschreibung">
            <a:extLst>
              <a:ext uri="{FF2B5EF4-FFF2-40B4-BE49-F238E27FC236}">
                <a16:creationId xmlns:a16="http://schemas.microsoft.com/office/drawing/2014/main" id="{98AC68AA-B4EC-4D49-8EEA-C7A1C334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1252534"/>
            <a:ext cx="2670232" cy="2002674"/>
          </a:xfrm>
          <a:prstGeom prst="rect">
            <a:avLst/>
          </a:prstGeom>
        </p:spPr>
      </p:pic>
      <p:pic>
        <p:nvPicPr>
          <p:cNvPr id="7" name="Grafik 6" descr="Ein Bild, das Gebäude, drinnen, Objekt, Wand enthält.&#10;&#10;Mit hoher Zuverlässigkeit generierte Beschreibung">
            <a:extLst>
              <a:ext uri="{FF2B5EF4-FFF2-40B4-BE49-F238E27FC236}">
                <a16:creationId xmlns:a16="http://schemas.microsoft.com/office/drawing/2014/main" id="{87EF5AAD-68E9-4CD2-A9C9-F1E991A710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85" y="1249539"/>
            <a:ext cx="3004011" cy="200267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A71E51-15A2-4251-BA70-48B855912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9" y="3563938"/>
            <a:ext cx="2671044" cy="1901049"/>
          </a:xfrm>
          <a:prstGeom prst="rect">
            <a:avLst/>
          </a:prstGeom>
        </p:spPr>
      </p:pic>
      <p:pic>
        <p:nvPicPr>
          <p:cNvPr id="9" name="Grafik 8" descr="Ein Bild, das draußen, Straße, Auto, Baum enthält.&#10;&#10;Mit sehr hoher Zuverlässigkeit generierte Beschreibung">
            <a:extLst>
              <a:ext uri="{FF2B5EF4-FFF2-40B4-BE49-F238E27FC236}">
                <a16:creationId xmlns:a16="http://schemas.microsoft.com/office/drawing/2014/main" id="{6FBBBE2F-6479-49B8-A1FE-C7EAFFE8B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03" y="1249539"/>
            <a:ext cx="3012872" cy="2008581"/>
          </a:xfrm>
          <a:prstGeom prst="rect">
            <a:avLst/>
          </a:prstGeom>
        </p:spPr>
      </p:pic>
      <p:pic>
        <p:nvPicPr>
          <p:cNvPr id="15" name="Grafik 14" descr="Ein Bild, das Auto enthält.&#10;&#10;Mit hoher Zuverlässigkeit generierte Beschreibung">
            <a:extLst>
              <a:ext uri="{FF2B5EF4-FFF2-40B4-BE49-F238E27FC236}">
                <a16:creationId xmlns:a16="http://schemas.microsoft.com/office/drawing/2014/main" id="{BACA2970-078C-43C8-892B-53A8386FE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84" y="3563938"/>
            <a:ext cx="3004011" cy="16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26305-0E10-4792-9781-602BECBC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US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4EA05C5-04EE-4B97-9198-48DC10C88EB1}"/>
              </a:ext>
            </a:extLst>
          </p:cNvPr>
          <p:cNvSpPr/>
          <p:nvPr/>
        </p:nvSpPr>
        <p:spPr>
          <a:xfrm>
            <a:off x="459539" y="2138338"/>
            <a:ext cx="5710989" cy="308284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F1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1698A42-2336-43F2-97F5-17AC8AC46C5A}"/>
              </a:ext>
            </a:extLst>
          </p:cNvPr>
          <p:cNvSpPr/>
          <p:nvPr/>
        </p:nvSpPr>
        <p:spPr>
          <a:xfrm>
            <a:off x="1997325" y="2644929"/>
            <a:ext cx="3834064" cy="206966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AF1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43D97AF-D990-43FC-B6FE-B60DC4AE09C7}"/>
              </a:ext>
            </a:extLst>
          </p:cNvPr>
          <p:cNvSpPr/>
          <p:nvPr/>
        </p:nvSpPr>
        <p:spPr>
          <a:xfrm>
            <a:off x="3557419" y="3218884"/>
            <a:ext cx="1812675" cy="97849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AF1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3AFB572-D64C-47E0-9BBE-AD8C818C0DD6}"/>
              </a:ext>
            </a:extLst>
          </p:cNvPr>
          <p:cNvSpPr txBox="1"/>
          <p:nvPr/>
        </p:nvSpPr>
        <p:spPr>
          <a:xfrm>
            <a:off x="1801283" y="2191229"/>
            <a:ext cx="20211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Artificial</a:t>
            </a:r>
            <a:r>
              <a:rPr lang="de-DE" sz="1600" dirty="0">
                <a:solidFill>
                  <a:schemeClr val="bg2"/>
                </a:solidFill>
              </a:rPr>
              <a:t> </a:t>
            </a:r>
            <a:r>
              <a:rPr lang="de-DE" sz="1600" dirty="0" err="1">
                <a:solidFill>
                  <a:schemeClr val="bg2"/>
                </a:solidFill>
              </a:rPr>
              <a:t>Intelligence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B277A6-494C-4104-B351-ACD4DC3B9244}"/>
              </a:ext>
            </a:extLst>
          </p:cNvPr>
          <p:cNvSpPr txBox="1"/>
          <p:nvPr/>
        </p:nvSpPr>
        <p:spPr>
          <a:xfrm>
            <a:off x="2890627" y="2776620"/>
            <a:ext cx="1792094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 err="1">
                <a:solidFill>
                  <a:schemeClr val="bg2"/>
                </a:solidFill>
              </a:rPr>
              <a:t>Machine</a:t>
            </a:r>
            <a:r>
              <a:rPr lang="de-DE" sz="1600" dirty="0">
                <a:solidFill>
                  <a:schemeClr val="bg2"/>
                </a:solidFill>
              </a:rPr>
              <a:t> Learning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3D6B48-A7D6-45EA-8C82-25BE741AE2CD}"/>
              </a:ext>
            </a:extLst>
          </p:cNvPr>
          <p:cNvSpPr txBox="1"/>
          <p:nvPr/>
        </p:nvSpPr>
        <p:spPr>
          <a:xfrm>
            <a:off x="3889842" y="3421437"/>
            <a:ext cx="1500347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dirty="0">
                <a:solidFill>
                  <a:schemeClr val="bg2"/>
                </a:solidFill>
              </a:rPr>
              <a:t>Deep Learning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55C255C-E14A-4DCC-85A5-149CA3B1FC41}"/>
              </a:ext>
            </a:extLst>
          </p:cNvPr>
          <p:cNvSpPr/>
          <p:nvPr/>
        </p:nvSpPr>
        <p:spPr>
          <a:xfrm>
            <a:off x="6866022" y="1412956"/>
            <a:ext cx="1806908" cy="534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Chess Engine</a:t>
            </a:r>
            <a:endParaRPr lang="en-US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6524D0C-4391-41E0-9EBF-3984D77FC4C8}"/>
              </a:ext>
            </a:extLst>
          </p:cNvPr>
          <p:cNvSpPr/>
          <p:nvPr/>
        </p:nvSpPr>
        <p:spPr>
          <a:xfrm>
            <a:off x="6866022" y="2110603"/>
            <a:ext cx="1806908" cy="534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Recommendation</a:t>
            </a:r>
            <a:r>
              <a:rPr lang="de-DE" dirty="0"/>
              <a:t> System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5C78C03-944E-4754-B05F-72E426DB51BB}"/>
              </a:ext>
            </a:extLst>
          </p:cNvPr>
          <p:cNvSpPr/>
          <p:nvPr/>
        </p:nvSpPr>
        <p:spPr>
          <a:xfrm>
            <a:off x="6871871" y="2808250"/>
            <a:ext cx="1806908" cy="5343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Image Classification</a:t>
            </a:r>
            <a:endParaRPr lang="en-US" dirty="0"/>
          </a:p>
        </p:txBody>
      </p: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6B5C51EE-4FEA-49A0-92A0-EDED9F858763}"/>
              </a:ext>
            </a:extLst>
          </p:cNvPr>
          <p:cNvCxnSpPr>
            <a:stCxn id="7" idx="7"/>
            <a:endCxn id="13" idx="1"/>
          </p:cNvCxnSpPr>
          <p:nvPr/>
        </p:nvCxnSpPr>
        <p:spPr>
          <a:xfrm rot="5400000" flipH="1" flipV="1">
            <a:off x="5844868" y="2335180"/>
            <a:ext cx="286769" cy="1767237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Verbinder: gewinkelt 23">
            <a:extLst>
              <a:ext uri="{FF2B5EF4-FFF2-40B4-BE49-F238E27FC236}">
                <a16:creationId xmlns:a16="http://schemas.microsoft.com/office/drawing/2014/main" id="{621028A6-96F6-4926-8D59-BE8A23D3967A}"/>
              </a:ext>
            </a:extLst>
          </p:cNvPr>
          <p:cNvCxnSpPr>
            <a:stCxn id="4" idx="0"/>
            <a:endCxn id="11" idx="1"/>
          </p:cNvCxnSpPr>
          <p:nvPr/>
        </p:nvCxnSpPr>
        <p:spPr>
          <a:xfrm rot="5400000" flipH="1" flipV="1">
            <a:off x="4861419" y="133735"/>
            <a:ext cx="458219" cy="3550988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42397D5D-BA72-450A-B93C-5F5EC0333A2C}"/>
              </a:ext>
            </a:extLst>
          </p:cNvPr>
          <p:cNvCxnSpPr>
            <a:stCxn id="6" idx="0"/>
            <a:endCxn id="12" idx="1"/>
          </p:cNvCxnSpPr>
          <p:nvPr/>
        </p:nvCxnSpPr>
        <p:spPr>
          <a:xfrm rot="5400000" flipH="1" flipV="1">
            <a:off x="5256608" y="1035516"/>
            <a:ext cx="267163" cy="2951665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22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EE4CC4-C3C8-41D4-A835-55DDD2BAC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Literature</a:t>
            </a:r>
            <a:endParaRPr lang="en-US" dirty="0"/>
          </a:p>
        </p:txBody>
      </p:sp>
      <p:pic>
        <p:nvPicPr>
          <p:cNvPr id="25" name="Grafik 24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C4F02470-2E54-4FB1-BB84-AE06A74B6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9" y="1339517"/>
            <a:ext cx="4802339" cy="3424988"/>
          </a:xfrm>
          <a:prstGeom prst="rect">
            <a:avLst/>
          </a:prstGeom>
        </p:spPr>
      </p:pic>
      <p:pic>
        <p:nvPicPr>
          <p:cNvPr id="27" name="Grafik 2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BE21926F-D789-45B2-9DC1-C1002EBB8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81" y="1933075"/>
            <a:ext cx="4746172" cy="4213536"/>
          </a:xfrm>
          <a:prstGeom prst="rect">
            <a:avLst/>
          </a:prstGeom>
        </p:spPr>
      </p:pic>
      <p:pic>
        <p:nvPicPr>
          <p:cNvPr id="29" name="Grafik 28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E3482814-6E33-4C0A-92A2-F29D63792B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03" y="948111"/>
            <a:ext cx="5111750" cy="2774145"/>
          </a:xfrm>
          <a:prstGeom prst="rect">
            <a:avLst/>
          </a:prstGeom>
        </p:spPr>
      </p:pic>
      <p:pic>
        <p:nvPicPr>
          <p:cNvPr id="31" name="Grafik 30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43E1B1B4-9AB8-4D62-87CA-A561F7850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94" y="2941818"/>
            <a:ext cx="4996818" cy="2986820"/>
          </a:xfrm>
          <a:prstGeom prst="rect">
            <a:avLst/>
          </a:prstGeom>
        </p:spPr>
      </p:pic>
      <p:pic>
        <p:nvPicPr>
          <p:cNvPr id="33" name="Grafik 3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BD103E9C-6EBF-41DC-A3BE-FFFEFB4275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34" y="1493404"/>
            <a:ext cx="4523981" cy="321282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2C43A509-469C-4976-9FEB-A02A22E09E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44" y="2210602"/>
            <a:ext cx="5405656" cy="1897770"/>
          </a:xfrm>
          <a:prstGeom prst="rect">
            <a:avLst/>
          </a:prstGeom>
        </p:spPr>
      </p:pic>
      <p:pic>
        <p:nvPicPr>
          <p:cNvPr id="37" name="Grafik 36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D94C41EF-9C14-421E-93E5-A8C00382AB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56" y="1606219"/>
            <a:ext cx="3392358" cy="3984859"/>
          </a:xfrm>
          <a:prstGeom prst="rect">
            <a:avLst/>
          </a:prstGeom>
        </p:spPr>
      </p:pic>
      <p:pic>
        <p:nvPicPr>
          <p:cNvPr id="39" name="Grafik 38" descr="Ein Bild, das Text, Screenshot enthält.&#10;&#10;Mit hoher Zuverlässigkeit generierte Beschreibung">
            <a:extLst>
              <a:ext uri="{FF2B5EF4-FFF2-40B4-BE49-F238E27FC236}">
                <a16:creationId xmlns:a16="http://schemas.microsoft.com/office/drawing/2014/main" id="{18A05C69-FA0C-4B04-89BE-3908E4B6F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39" y="2374784"/>
            <a:ext cx="3796881" cy="3678920"/>
          </a:xfrm>
          <a:prstGeom prst="rect">
            <a:avLst/>
          </a:prstGeom>
        </p:spPr>
      </p:pic>
      <p:pic>
        <p:nvPicPr>
          <p:cNvPr id="41" name="Grafik 40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74884A1-0467-4082-B819-F833FFF4CC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90" y="3287945"/>
            <a:ext cx="4774131" cy="1767432"/>
          </a:xfrm>
          <a:prstGeom prst="rect">
            <a:avLst/>
          </a:prstGeom>
        </p:spPr>
      </p:pic>
      <p:pic>
        <p:nvPicPr>
          <p:cNvPr id="43" name="Grafik 42" descr="Ein Bild, das Screenshot, Text enthält.&#10;&#10;Mit sehr hoher Zuverlässigkeit generierte Beschreibung">
            <a:extLst>
              <a:ext uri="{FF2B5EF4-FFF2-40B4-BE49-F238E27FC236}">
                <a16:creationId xmlns:a16="http://schemas.microsoft.com/office/drawing/2014/main" id="{E0DA13FB-BFC9-4854-B468-A9FF60BBC5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1" y="1320307"/>
            <a:ext cx="4621512" cy="48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9DEDD-E43A-4D85-A668-B7E82FD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55B5187-602D-4378-8F6A-0BFD6B4297BF}"/>
              </a:ext>
            </a:extLst>
          </p:cNvPr>
          <p:cNvSpPr/>
          <p:nvPr/>
        </p:nvSpPr>
        <p:spPr>
          <a:xfrm>
            <a:off x="612001" y="1572126"/>
            <a:ext cx="1722126" cy="657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Supervised</a:t>
            </a:r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0FE7E66-C65F-4BF4-B647-E15F4BE2E013}"/>
              </a:ext>
            </a:extLst>
          </p:cNvPr>
          <p:cNvSpPr/>
          <p:nvPr/>
        </p:nvSpPr>
        <p:spPr>
          <a:xfrm>
            <a:off x="611188" y="2470354"/>
            <a:ext cx="1722126" cy="657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Unsupervised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9ABF25D-D095-428D-9E03-8A92DA7281CA}"/>
              </a:ext>
            </a:extLst>
          </p:cNvPr>
          <p:cNvSpPr/>
          <p:nvPr/>
        </p:nvSpPr>
        <p:spPr>
          <a:xfrm>
            <a:off x="611188" y="3368582"/>
            <a:ext cx="1722126" cy="657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Reinforcement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F439ECF-4CBA-45FB-B0D6-DF59F2E9ABAD}"/>
              </a:ext>
            </a:extLst>
          </p:cNvPr>
          <p:cNvSpPr/>
          <p:nvPr/>
        </p:nvSpPr>
        <p:spPr>
          <a:xfrm>
            <a:off x="2649347" y="1572126"/>
            <a:ext cx="3719371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+ </a:t>
            </a:r>
            <a:r>
              <a:rPr lang="de-DE" dirty="0" err="1">
                <a:solidFill>
                  <a:schemeClr val="bg1"/>
                </a:solidFill>
              </a:rPr>
              <a:t>labeled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output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0926093-9142-4854-B2D8-22192DB9DE34}"/>
              </a:ext>
            </a:extLst>
          </p:cNvPr>
          <p:cNvSpPr/>
          <p:nvPr/>
        </p:nvSpPr>
        <p:spPr>
          <a:xfrm>
            <a:off x="2649346" y="2470353"/>
            <a:ext cx="3719371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Input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labels</a:t>
            </a:r>
            <a:r>
              <a:rPr lang="de-DE" dirty="0">
                <a:solidFill>
                  <a:schemeClr val="bg1"/>
                </a:solidFill>
              </a:rPr>
              <a:t>!)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8AA00C2-9019-4CE9-80AD-55B90A61BAF0}"/>
              </a:ext>
            </a:extLst>
          </p:cNvPr>
          <p:cNvSpPr/>
          <p:nvPr/>
        </p:nvSpPr>
        <p:spPr>
          <a:xfrm>
            <a:off x="2649345" y="3368580"/>
            <a:ext cx="3719371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bg1"/>
                </a:solidFill>
              </a:rPr>
              <a:t>Agent in </a:t>
            </a:r>
            <a:r>
              <a:rPr lang="de-DE" dirty="0" err="1">
                <a:solidFill>
                  <a:schemeClr val="bg1"/>
                </a:solidFill>
              </a:rPr>
              <a:t>environment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action</a:t>
            </a:r>
            <a:r>
              <a:rPr lang="de-DE" dirty="0">
                <a:solidFill>
                  <a:schemeClr val="bg1"/>
                </a:solidFill>
              </a:rPr>
              <a:t> -&gt; </a:t>
            </a:r>
            <a:r>
              <a:rPr lang="de-DE" dirty="0" err="1">
                <a:solidFill>
                  <a:schemeClr val="bg1"/>
                </a:solidFill>
              </a:rPr>
              <a:t>reward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4D1ADD4-62F9-41B3-B191-568CFA92891E}"/>
              </a:ext>
            </a:extLst>
          </p:cNvPr>
          <p:cNvSpPr/>
          <p:nvPr/>
        </p:nvSpPr>
        <p:spPr>
          <a:xfrm>
            <a:off x="6683938" y="1572126"/>
            <a:ext cx="1722126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Spam </a:t>
            </a:r>
            <a:r>
              <a:rPr lang="de-DE" dirty="0" err="1">
                <a:solidFill>
                  <a:schemeClr val="bg1"/>
                </a:solidFill>
              </a:rPr>
              <a:t>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F87BE6B-283C-4750-B630-0DD7ABBACD58}"/>
              </a:ext>
            </a:extLst>
          </p:cNvPr>
          <p:cNvSpPr/>
          <p:nvPr/>
        </p:nvSpPr>
        <p:spPr>
          <a:xfrm>
            <a:off x="6683938" y="2470353"/>
            <a:ext cx="1722126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33DAFC6-121B-426A-B522-12A1068B31DD}"/>
              </a:ext>
            </a:extLst>
          </p:cNvPr>
          <p:cNvSpPr/>
          <p:nvPr/>
        </p:nvSpPr>
        <p:spPr>
          <a:xfrm>
            <a:off x="6683938" y="3368580"/>
            <a:ext cx="1722126" cy="657727"/>
          </a:xfrm>
          <a:prstGeom prst="rect">
            <a:avLst/>
          </a:prstGeom>
          <a:solidFill>
            <a:srgbClr val="FAB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AlphaGo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37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24075E-7C28-4412-B46B-CE99D345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terms</a:t>
            </a:r>
            <a:r>
              <a:rPr lang="de-DE" dirty="0"/>
              <a:t> in (</a:t>
            </a:r>
            <a:r>
              <a:rPr lang="de-DE" dirty="0" err="1"/>
              <a:t>Supervised</a:t>
            </a:r>
            <a:r>
              <a:rPr lang="de-DE" dirty="0"/>
              <a:t>)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US" dirty="0"/>
          </a:p>
        </p:txBody>
      </p:sp>
      <p:graphicFrame>
        <p:nvGraphicFramePr>
          <p:cNvPr id="26" name="Tabelle 25">
            <a:extLst>
              <a:ext uri="{FF2B5EF4-FFF2-40B4-BE49-F238E27FC236}">
                <a16:creationId xmlns:a16="http://schemas.microsoft.com/office/drawing/2014/main" id="{EF709860-72CA-488F-A818-C083BFCD2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95347"/>
              </p:ext>
            </p:extLst>
          </p:nvPr>
        </p:nvGraphicFramePr>
        <p:xfrm>
          <a:off x="3593802" y="3283769"/>
          <a:ext cx="2978764" cy="1155087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49451">
                  <a:extLst>
                    <a:ext uri="{9D8B030D-6E8A-4147-A177-3AD203B41FA5}">
                      <a16:colId xmlns:a16="http://schemas.microsoft.com/office/drawing/2014/main" val="1537243653"/>
                    </a:ext>
                  </a:extLst>
                </a:gridCol>
                <a:gridCol w="567890">
                  <a:extLst>
                    <a:ext uri="{9D8B030D-6E8A-4147-A177-3AD203B41FA5}">
                      <a16:colId xmlns:a16="http://schemas.microsoft.com/office/drawing/2014/main" val="4290718695"/>
                    </a:ext>
                  </a:extLst>
                </a:gridCol>
                <a:gridCol w="644893">
                  <a:extLst>
                    <a:ext uri="{9D8B030D-6E8A-4147-A177-3AD203B41FA5}">
                      <a16:colId xmlns:a16="http://schemas.microsoft.com/office/drawing/2014/main" val="768268280"/>
                    </a:ext>
                  </a:extLst>
                </a:gridCol>
                <a:gridCol w="1116530">
                  <a:extLst>
                    <a:ext uri="{9D8B030D-6E8A-4147-A177-3AD203B41FA5}">
                      <a16:colId xmlns:a16="http://schemas.microsoft.com/office/drawing/2014/main" val="1104293791"/>
                    </a:ext>
                  </a:extLst>
                </a:gridCol>
              </a:tblGrid>
              <a:tr h="3850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Fare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Survived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405089"/>
                  </a:ext>
                </a:extLst>
              </a:tr>
              <a:tr h="3850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No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608964"/>
                  </a:ext>
                </a:extLst>
              </a:tr>
              <a:tr h="385029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836153"/>
                  </a:ext>
                </a:extLst>
              </a:tr>
            </a:tbl>
          </a:graphicData>
        </a:graphic>
      </p:graphicFrame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BBCCA82-C759-4544-94AD-77A433CA1D75}"/>
              </a:ext>
            </a:extLst>
          </p:cNvPr>
          <p:cNvGrpSpPr/>
          <p:nvPr/>
        </p:nvGrpSpPr>
        <p:grpSpPr>
          <a:xfrm>
            <a:off x="3443966" y="1051477"/>
            <a:ext cx="4506501" cy="3501272"/>
            <a:chOff x="3443966" y="1051477"/>
            <a:chExt cx="4506501" cy="3501272"/>
          </a:xfrm>
        </p:grpSpPr>
        <p:sp>
          <p:nvSpPr>
            <p:cNvPr id="27" name="Geschweifte Klammer links 26">
              <a:extLst>
                <a:ext uri="{FF2B5EF4-FFF2-40B4-BE49-F238E27FC236}">
                  <a16:creationId xmlns:a16="http://schemas.microsoft.com/office/drawing/2014/main" id="{AA28E7BC-820D-4859-90A9-331BDAF2D125}"/>
                </a:ext>
              </a:extLst>
            </p:cNvPr>
            <p:cNvSpPr/>
            <p:nvPr/>
          </p:nvSpPr>
          <p:spPr>
            <a:xfrm rot="5400000">
              <a:off x="4405001" y="2114188"/>
              <a:ext cx="250256" cy="181628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Geschweifte Klammer links 27">
              <a:extLst>
                <a:ext uri="{FF2B5EF4-FFF2-40B4-BE49-F238E27FC236}">
                  <a16:creationId xmlns:a16="http://schemas.microsoft.com/office/drawing/2014/main" id="{CA964236-85A8-4F7C-89DB-43CF9B835347}"/>
                </a:ext>
              </a:extLst>
            </p:cNvPr>
            <p:cNvSpPr/>
            <p:nvPr/>
          </p:nvSpPr>
          <p:spPr>
            <a:xfrm rot="5400000">
              <a:off x="5880292" y="2455188"/>
              <a:ext cx="250256" cy="113429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D3733BA-3F5F-42AC-9983-CD07F40D2DFE}"/>
                </a:ext>
              </a:extLst>
            </p:cNvPr>
            <p:cNvSpPr txBox="1"/>
            <p:nvPr/>
          </p:nvSpPr>
          <p:spPr>
            <a:xfrm>
              <a:off x="4078582" y="1402441"/>
              <a:ext cx="9396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200" dirty="0">
                  <a:solidFill>
                    <a:schemeClr val="bg2"/>
                  </a:solidFill>
                </a:rPr>
                <a:t>Input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b="1" dirty="0">
                  <a:solidFill>
                    <a:schemeClr val="bg2"/>
                  </a:solidFill>
                </a:rPr>
                <a:t>Features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dirty="0" err="1">
                  <a:solidFill>
                    <a:schemeClr val="bg2"/>
                  </a:solidFill>
                </a:rPr>
                <a:t>Predictors</a:t>
              </a:r>
              <a:endParaRPr lang="de-DE" sz="1200" dirty="0">
                <a:solidFill>
                  <a:schemeClr val="bg2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de-DE" sz="1200" dirty="0" err="1">
                  <a:solidFill>
                    <a:schemeClr val="bg2"/>
                  </a:solidFill>
                </a:rPr>
                <a:t>Dependent</a:t>
              </a:r>
              <a:endParaRPr lang="de-DE" sz="1200" dirty="0">
                <a:solidFill>
                  <a:schemeClr val="bg2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de-DE" sz="1200" b="1" dirty="0">
                  <a:solidFill>
                    <a:schemeClr val="bg2"/>
                  </a:solidFill>
                </a:rPr>
                <a:t>X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6EBE942F-3184-40E8-8C99-CC1F630C39AF}"/>
                </a:ext>
              </a:extLst>
            </p:cNvPr>
            <p:cNvSpPr txBox="1"/>
            <p:nvPr/>
          </p:nvSpPr>
          <p:spPr>
            <a:xfrm>
              <a:off x="5447091" y="1402440"/>
              <a:ext cx="105189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200" dirty="0">
                  <a:solidFill>
                    <a:schemeClr val="bg2"/>
                  </a:solidFill>
                </a:rPr>
                <a:t>Output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b="1" dirty="0">
                  <a:solidFill>
                    <a:schemeClr val="bg2"/>
                  </a:solidFill>
                </a:rPr>
                <a:t>Target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dirty="0">
                  <a:solidFill>
                    <a:schemeClr val="bg2"/>
                  </a:solidFill>
                </a:rPr>
                <a:t>Response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dirty="0">
                  <a:solidFill>
                    <a:schemeClr val="bg2"/>
                  </a:solidFill>
                </a:rPr>
                <a:t>Independent</a:t>
              </a:r>
            </a:p>
            <a:p>
              <a:pPr algn="ctr">
                <a:lnSpc>
                  <a:spcPct val="150000"/>
                </a:lnSpc>
              </a:pPr>
              <a:r>
                <a:rPr lang="de-DE" sz="1200" b="1" dirty="0">
                  <a:solidFill>
                    <a:schemeClr val="bg2"/>
                  </a:solidFill>
                </a:rPr>
                <a:t>Y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31" name="Geschweifte Klammer rechts 30">
              <a:extLst>
                <a:ext uri="{FF2B5EF4-FFF2-40B4-BE49-F238E27FC236}">
                  <a16:creationId xmlns:a16="http://schemas.microsoft.com/office/drawing/2014/main" id="{01FE2E67-92F1-4A9A-A485-E5AC6634BA19}"/>
                </a:ext>
              </a:extLst>
            </p:cNvPr>
            <p:cNvSpPr/>
            <p:nvPr/>
          </p:nvSpPr>
          <p:spPr>
            <a:xfrm>
              <a:off x="6571918" y="3705726"/>
              <a:ext cx="156094" cy="73313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F7941C05-B1A2-4AB1-84B7-E72467307B3F}"/>
                </a:ext>
              </a:extLst>
            </p:cNvPr>
            <p:cNvSpPr txBox="1"/>
            <p:nvPr/>
          </p:nvSpPr>
          <p:spPr>
            <a:xfrm>
              <a:off x="6728012" y="3705726"/>
              <a:ext cx="1151982" cy="6985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dirty="0">
                  <a:solidFill>
                    <a:schemeClr val="bg2"/>
                  </a:solidFill>
                </a:rPr>
                <a:t>Observation</a:t>
              </a:r>
            </a:p>
            <a:p>
              <a:pPr>
                <a:lnSpc>
                  <a:spcPct val="150000"/>
                </a:lnSpc>
              </a:pPr>
              <a:r>
                <a:rPr lang="de-DE" sz="1400" dirty="0">
                  <a:solidFill>
                    <a:schemeClr val="bg2"/>
                  </a:solidFill>
                </a:rPr>
                <a:t>Instance</a:t>
              </a:r>
              <a:endParaRPr lang="en-US" sz="1400" dirty="0">
                <a:solidFill>
                  <a:schemeClr val="bg2"/>
                </a:solidFill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1EFDB28-5737-4F63-8ADE-A4CEFC01F69F}"/>
                </a:ext>
              </a:extLst>
            </p:cNvPr>
            <p:cNvSpPr/>
            <p:nvPr/>
          </p:nvSpPr>
          <p:spPr>
            <a:xfrm>
              <a:off x="3443966" y="1402440"/>
              <a:ext cx="4506501" cy="3150309"/>
            </a:xfrm>
            <a:prstGeom prst="rect">
              <a:avLst/>
            </a:prstGeom>
            <a:noFill/>
            <a:ln>
              <a:solidFill>
                <a:srgbClr val="AF1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E5348C2D-9BB4-42C5-B07C-E3BE7EA5FF6D}"/>
                </a:ext>
              </a:extLst>
            </p:cNvPr>
            <p:cNvSpPr/>
            <p:nvPr/>
          </p:nvSpPr>
          <p:spPr>
            <a:xfrm>
              <a:off x="3443966" y="1051477"/>
              <a:ext cx="4506501" cy="350962"/>
            </a:xfrm>
            <a:prstGeom prst="rect">
              <a:avLst/>
            </a:prstGeom>
            <a:noFill/>
            <a:ln>
              <a:solidFill>
                <a:srgbClr val="AF1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Data </a:t>
              </a:r>
              <a:r>
                <a:rPr lang="de-DE" dirty="0" err="1">
                  <a:solidFill>
                    <a:schemeClr val="bg1"/>
                  </a:solidFill>
                </a:rPr>
                <a:t>structure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ECE5E1FC-3652-4520-BAA8-C6E966B24FD1}"/>
              </a:ext>
            </a:extLst>
          </p:cNvPr>
          <p:cNvSpPr/>
          <p:nvPr/>
        </p:nvSpPr>
        <p:spPr>
          <a:xfrm>
            <a:off x="471638" y="1401175"/>
            <a:ext cx="2733575" cy="4999626"/>
          </a:xfrm>
          <a:prstGeom prst="rect">
            <a:avLst/>
          </a:prstGeom>
          <a:noFill/>
          <a:ln>
            <a:solidFill>
              <a:srgbClr val="AF1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DF27CC0A-BB50-4F5A-A05D-889FB3ADE9E4}"/>
              </a:ext>
            </a:extLst>
          </p:cNvPr>
          <p:cNvSpPr/>
          <p:nvPr/>
        </p:nvSpPr>
        <p:spPr>
          <a:xfrm>
            <a:off x="471638" y="1050213"/>
            <a:ext cx="2733575" cy="350962"/>
          </a:xfrm>
          <a:prstGeom prst="rect">
            <a:avLst/>
          </a:prstGeom>
          <a:noFill/>
          <a:ln>
            <a:solidFill>
              <a:srgbClr val="AF1D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Goals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D701727B-E6E8-45D6-A36E-7AD1F29007EE}"/>
              </a:ext>
            </a:extLst>
          </p:cNvPr>
          <p:cNvGrpSpPr/>
          <p:nvPr/>
        </p:nvGrpSpPr>
        <p:grpSpPr>
          <a:xfrm>
            <a:off x="3443966" y="4865144"/>
            <a:ext cx="4506501" cy="1542395"/>
            <a:chOff x="3443966" y="4865144"/>
            <a:chExt cx="4506501" cy="1542395"/>
          </a:xfrm>
        </p:grpSpPr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C8A35076-50BC-4F4E-BA2F-B6CEAB0F31F4}"/>
                </a:ext>
              </a:extLst>
            </p:cNvPr>
            <p:cNvSpPr/>
            <p:nvPr/>
          </p:nvSpPr>
          <p:spPr>
            <a:xfrm>
              <a:off x="3614836" y="5410996"/>
              <a:ext cx="1255300" cy="372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Classification</a:t>
              </a:r>
              <a:endParaRPr lang="en-US" sz="1100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22ED05B4-48D7-498F-BE09-0EEF093C307E}"/>
                </a:ext>
              </a:extLst>
            </p:cNvPr>
            <p:cNvSpPr/>
            <p:nvPr/>
          </p:nvSpPr>
          <p:spPr>
            <a:xfrm>
              <a:off x="3614836" y="5844134"/>
              <a:ext cx="1255300" cy="3721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Regression</a:t>
              </a:r>
              <a:endParaRPr lang="en-US" sz="1100" dirty="0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B3C4B92-3495-40A4-B440-225BC1DF5F63}"/>
                </a:ext>
              </a:extLst>
            </p:cNvPr>
            <p:cNvSpPr/>
            <p:nvPr/>
          </p:nvSpPr>
          <p:spPr>
            <a:xfrm>
              <a:off x="4951145" y="5410996"/>
              <a:ext cx="2922073" cy="372178"/>
            </a:xfrm>
            <a:prstGeom prst="rect">
              <a:avLst/>
            </a:prstGeom>
            <a:solidFill>
              <a:srgbClr val="FA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100" dirty="0" err="1">
                  <a:solidFill>
                    <a:schemeClr val="bg1"/>
                  </a:solidFill>
                </a:rPr>
                <a:t>Categorial</a:t>
              </a:r>
              <a:r>
                <a:rPr lang="de-DE" sz="1100" dirty="0">
                  <a:solidFill>
                    <a:schemeClr val="bg1"/>
                  </a:solidFill>
                </a:rPr>
                <a:t> (e.g. True/</a:t>
              </a:r>
              <a:r>
                <a:rPr lang="de-DE" sz="1100" dirty="0" err="1">
                  <a:solidFill>
                    <a:schemeClr val="bg1"/>
                  </a:solidFill>
                </a:rPr>
                <a:t>False</a:t>
              </a:r>
              <a:r>
                <a:rPr lang="de-DE" sz="1100" dirty="0">
                  <a:solidFill>
                    <a:schemeClr val="bg1"/>
                  </a:solidFill>
                </a:rPr>
                <a:t>, Dog/Cat/</a:t>
              </a:r>
              <a:r>
                <a:rPr lang="de-DE" sz="1100" dirty="0" err="1">
                  <a:solidFill>
                    <a:schemeClr val="bg1"/>
                  </a:solidFill>
                </a:rPr>
                <a:t>Horse</a:t>
              </a:r>
              <a:r>
                <a:rPr lang="de-DE" sz="1100" dirty="0">
                  <a:solidFill>
                    <a:schemeClr val="bg1"/>
                  </a:solidFill>
                </a:rPr>
                <a:t>)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1E41A4B7-89B5-4836-BB8E-8C611B4BFBFE}"/>
                </a:ext>
              </a:extLst>
            </p:cNvPr>
            <p:cNvSpPr/>
            <p:nvPr/>
          </p:nvSpPr>
          <p:spPr>
            <a:xfrm>
              <a:off x="4951145" y="5844134"/>
              <a:ext cx="2922073" cy="372178"/>
            </a:xfrm>
            <a:prstGeom prst="rect">
              <a:avLst/>
            </a:prstGeom>
            <a:solidFill>
              <a:srgbClr val="FA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100" dirty="0" err="1">
                  <a:solidFill>
                    <a:schemeClr val="bg1"/>
                  </a:solidFill>
                </a:rPr>
                <a:t>Numerical</a:t>
              </a:r>
              <a:r>
                <a:rPr lang="de-DE" sz="1100" dirty="0">
                  <a:solidFill>
                    <a:schemeClr val="bg1"/>
                  </a:solidFill>
                </a:rPr>
                <a:t> (e.g. Revenue, </a:t>
              </a:r>
              <a:r>
                <a:rPr lang="de-DE" sz="1100" dirty="0" err="1">
                  <a:solidFill>
                    <a:schemeClr val="bg1"/>
                  </a:solidFill>
                </a:rPr>
                <a:t>Execution</a:t>
              </a:r>
              <a:r>
                <a:rPr lang="de-DE" sz="1100" dirty="0">
                  <a:solidFill>
                    <a:schemeClr val="bg1"/>
                  </a:solidFill>
                </a:rPr>
                <a:t> Time)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5C5716CB-B168-4E0E-91EF-4125A4DAD792}"/>
                </a:ext>
              </a:extLst>
            </p:cNvPr>
            <p:cNvSpPr/>
            <p:nvPr/>
          </p:nvSpPr>
          <p:spPr>
            <a:xfrm>
              <a:off x="3443966" y="5213940"/>
              <a:ext cx="4506501" cy="1193599"/>
            </a:xfrm>
            <a:prstGeom prst="rect">
              <a:avLst/>
            </a:prstGeom>
            <a:noFill/>
            <a:ln>
              <a:solidFill>
                <a:srgbClr val="AF1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9EE2A062-C4B1-4F5F-BF5E-697FF47F66A2}"/>
                </a:ext>
              </a:extLst>
            </p:cNvPr>
            <p:cNvSpPr/>
            <p:nvPr/>
          </p:nvSpPr>
          <p:spPr>
            <a:xfrm>
              <a:off x="3443966" y="4865144"/>
              <a:ext cx="4506501" cy="350962"/>
            </a:xfrm>
            <a:prstGeom prst="rect">
              <a:avLst/>
            </a:prstGeom>
            <a:noFill/>
            <a:ln>
              <a:solidFill>
                <a:srgbClr val="AF1D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Problem </a:t>
              </a:r>
              <a:r>
                <a:rPr lang="de-DE" dirty="0" err="1">
                  <a:solidFill>
                    <a:schemeClr val="bg1"/>
                  </a:solidFill>
                </a:rPr>
                <a:t>types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CFD23383-2D74-41D0-89BF-D05F58779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64" y="4761176"/>
            <a:ext cx="971715" cy="1377234"/>
          </a:xfrm>
          <a:prstGeom prst="rect">
            <a:avLst/>
          </a:prstGeom>
        </p:spPr>
      </p:pic>
      <p:pic>
        <p:nvPicPr>
          <p:cNvPr id="18" name="Grafik 17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F9FE1694-9753-4259-8F6B-604B72DB8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16" y="2207189"/>
            <a:ext cx="1797612" cy="154081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40FB9C9A-C390-4F6A-8EAD-73F2D817CE38}"/>
              </a:ext>
            </a:extLst>
          </p:cNvPr>
          <p:cNvSpPr/>
          <p:nvPr/>
        </p:nvSpPr>
        <p:spPr>
          <a:xfrm>
            <a:off x="471637" y="1401175"/>
            <a:ext cx="2733575" cy="594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Prediction</a:t>
            </a:r>
            <a:endParaRPr lang="de-DE" dirty="0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7E44586F-D39E-4766-BACC-4815A65BFB2D}"/>
              </a:ext>
            </a:extLst>
          </p:cNvPr>
          <p:cNvSpPr/>
          <p:nvPr/>
        </p:nvSpPr>
        <p:spPr>
          <a:xfrm>
            <a:off x="471633" y="3958071"/>
            <a:ext cx="2733575" cy="5946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Inference</a:t>
            </a:r>
            <a:endParaRPr lang="de-DE" dirty="0"/>
          </a:p>
          <a:p>
            <a:pPr algn="ctr"/>
            <a:r>
              <a:rPr lang="de-DE" dirty="0"/>
              <a:t>(Patterns, Rules)</a:t>
            </a:r>
          </a:p>
        </p:txBody>
      </p:sp>
    </p:spTree>
    <p:extLst>
      <p:ext uri="{BB962C8B-B14F-4D97-AF65-F5344CB8AC3E}">
        <p14:creationId xmlns:p14="http://schemas.microsoft.com/office/powerpoint/2010/main" val="381092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07B05-60AA-490D-9533-7228459F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process</a:t>
            </a:r>
            <a:endParaRPr lang="en-US" dirty="0"/>
          </a:p>
        </p:txBody>
      </p:sp>
      <p:graphicFrame>
        <p:nvGraphicFramePr>
          <p:cNvPr id="4" name="Diagramm 3">
            <a:extLst>
              <a:ext uri="{FF2B5EF4-FFF2-40B4-BE49-F238E27FC236}">
                <a16:creationId xmlns:a16="http://schemas.microsoft.com/office/drawing/2014/main" id="{562EB4C6-F99B-43A2-B24F-7137F62F1A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045328"/>
              </p:ext>
            </p:extLst>
          </p:nvPr>
        </p:nvGraphicFramePr>
        <p:xfrm>
          <a:off x="612000" y="1230048"/>
          <a:ext cx="9144775" cy="5542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Bogen 4">
            <a:extLst>
              <a:ext uri="{FF2B5EF4-FFF2-40B4-BE49-F238E27FC236}">
                <a16:creationId xmlns:a16="http://schemas.microsoft.com/office/drawing/2014/main" id="{C5199AF4-4290-4B04-AF85-1841A43EF70D}"/>
              </a:ext>
            </a:extLst>
          </p:cNvPr>
          <p:cNvSpPr/>
          <p:nvPr/>
        </p:nvSpPr>
        <p:spPr>
          <a:xfrm>
            <a:off x="6181725" y="2752725"/>
            <a:ext cx="2647950" cy="809625"/>
          </a:xfrm>
          <a:prstGeom prst="arc">
            <a:avLst>
              <a:gd name="adj1" fmla="val 10803594"/>
              <a:gd name="adj2" fmla="val 0"/>
            </a:avLst>
          </a:prstGeom>
          <a:ln w="76200">
            <a:solidFill>
              <a:srgbClr val="AF1D5E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ogen 5">
            <a:extLst>
              <a:ext uri="{FF2B5EF4-FFF2-40B4-BE49-F238E27FC236}">
                <a16:creationId xmlns:a16="http://schemas.microsoft.com/office/drawing/2014/main" id="{94D5D9C5-E869-4475-9DB3-BD52297B19BF}"/>
              </a:ext>
            </a:extLst>
          </p:cNvPr>
          <p:cNvSpPr/>
          <p:nvPr/>
        </p:nvSpPr>
        <p:spPr>
          <a:xfrm>
            <a:off x="3781425" y="2200275"/>
            <a:ext cx="5048250" cy="1905000"/>
          </a:xfrm>
          <a:prstGeom prst="arc">
            <a:avLst>
              <a:gd name="adj1" fmla="val 10803594"/>
              <a:gd name="adj2" fmla="val 0"/>
            </a:avLst>
          </a:prstGeom>
          <a:ln w="76200">
            <a:solidFill>
              <a:srgbClr val="AF1D5E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ogen 6">
            <a:extLst>
              <a:ext uri="{FF2B5EF4-FFF2-40B4-BE49-F238E27FC236}">
                <a16:creationId xmlns:a16="http://schemas.microsoft.com/office/drawing/2014/main" id="{1E4BE337-3B29-4504-9D74-616DB47A9534}"/>
              </a:ext>
            </a:extLst>
          </p:cNvPr>
          <p:cNvSpPr/>
          <p:nvPr/>
        </p:nvSpPr>
        <p:spPr>
          <a:xfrm>
            <a:off x="1381125" y="1698625"/>
            <a:ext cx="7448550" cy="3027627"/>
          </a:xfrm>
          <a:prstGeom prst="arc">
            <a:avLst>
              <a:gd name="adj1" fmla="val 10803594"/>
              <a:gd name="adj2" fmla="val 0"/>
            </a:avLst>
          </a:prstGeom>
          <a:ln w="76200">
            <a:solidFill>
              <a:srgbClr val="AF1D5E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0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7BAED-1A74-4E18-8338-4173EDAC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  <a:endParaRPr lang="en-US" dirty="0"/>
          </a:p>
        </p:txBody>
      </p:sp>
      <p:pic>
        <p:nvPicPr>
          <p:cNvPr id="26" name="Grafik 25" descr="Ein Bild, das Text, Karte enthält.&#10;&#10;Mit sehr hoher Zuverlässigkeit generierte Beschreibung">
            <a:extLst>
              <a:ext uri="{FF2B5EF4-FFF2-40B4-BE49-F238E27FC236}">
                <a16:creationId xmlns:a16="http://schemas.microsoft.com/office/drawing/2014/main" id="{3D030735-B65C-419E-BEE6-3AE8E30D2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9" y="904822"/>
            <a:ext cx="5299302" cy="3756078"/>
          </a:xfrm>
          <a:prstGeom prst="rect">
            <a:avLst/>
          </a:prstGeom>
        </p:spPr>
      </p:pic>
      <p:grpSp>
        <p:nvGrpSpPr>
          <p:cNvPr id="256" name="Gruppieren 255">
            <a:extLst>
              <a:ext uri="{FF2B5EF4-FFF2-40B4-BE49-F238E27FC236}">
                <a16:creationId xmlns:a16="http://schemas.microsoft.com/office/drawing/2014/main" id="{E1A072C9-0FC6-4D6C-BB95-5EB789CF859C}"/>
              </a:ext>
            </a:extLst>
          </p:cNvPr>
          <p:cNvGrpSpPr/>
          <p:nvPr/>
        </p:nvGrpSpPr>
        <p:grpSpPr>
          <a:xfrm>
            <a:off x="5453291" y="1024780"/>
            <a:ext cx="4325709" cy="3026348"/>
            <a:chOff x="5453291" y="1024780"/>
            <a:chExt cx="4325709" cy="3026348"/>
          </a:xfrm>
        </p:grpSpPr>
        <p:grpSp>
          <p:nvGrpSpPr>
            <p:cNvPr id="232" name="Gruppieren 231">
              <a:extLst>
                <a:ext uri="{FF2B5EF4-FFF2-40B4-BE49-F238E27FC236}">
                  <a16:creationId xmlns:a16="http://schemas.microsoft.com/office/drawing/2014/main" id="{0835E2CE-7ECC-4F39-8351-B555D83777A2}"/>
                </a:ext>
              </a:extLst>
            </p:cNvPr>
            <p:cNvGrpSpPr/>
            <p:nvPr/>
          </p:nvGrpSpPr>
          <p:grpSpPr>
            <a:xfrm>
              <a:off x="5821720" y="1891670"/>
              <a:ext cx="351585" cy="226751"/>
              <a:chOff x="6610433" y="1529743"/>
              <a:chExt cx="351585" cy="226751"/>
            </a:xfrm>
          </p:grpSpPr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98EA971E-B828-4665-B971-2BF94F78DEE2}"/>
                  </a:ext>
                </a:extLst>
              </p:cNvPr>
              <p:cNvSpPr/>
              <p:nvPr/>
            </p:nvSpPr>
            <p:spPr>
              <a:xfrm>
                <a:off x="6750283" y="1529743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61DD9E18-30FD-45FD-911F-59CF3E5FB02D}"/>
                  </a:ext>
                </a:extLst>
              </p:cNvPr>
              <p:cNvSpPr/>
              <p:nvPr/>
            </p:nvSpPr>
            <p:spPr>
              <a:xfrm>
                <a:off x="6610433" y="1689287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46E303EB-FB8C-40DA-8F56-E70C2E95ABC2}"/>
                  </a:ext>
                </a:extLst>
              </p:cNvPr>
              <p:cNvSpPr/>
              <p:nvPr/>
            </p:nvSpPr>
            <p:spPr>
              <a:xfrm>
                <a:off x="6890133" y="1689287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6CD23A4F-BA6F-4D55-8C60-2710F3EFE5B1}"/>
                  </a:ext>
                </a:extLst>
              </p:cNvPr>
              <p:cNvCxnSpPr>
                <a:cxnSpLocks/>
                <a:stCxn id="34" idx="2"/>
                <a:endCxn id="35" idx="0"/>
              </p:cNvCxnSpPr>
              <p:nvPr/>
            </p:nvCxnSpPr>
            <p:spPr>
              <a:xfrm flipH="1">
                <a:off x="6646376" y="1596950"/>
                <a:ext cx="139850" cy="923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A8A6FD0E-1BA5-4150-8F47-76739429E04A}"/>
                  </a:ext>
                </a:extLst>
              </p:cNvPr>
              <p:cNvCxnSpPr>
                <a:cxnSpLocks/>
                <a:stCxn id="34" idx="2"/>
                <a:endCxn id="36" idx="0"/>
              </p:cNvCxnSpPr>
              <p:nvPr/>
            </p:nvCxnSpPr>
            <p:spPr>
              <a:xfrm>
                <a:off x="6786226" y="1596950"/>
                <a:ext cx="139850" cy="923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3" name="Gruppieren 232">
              <a:extLst>
                <a:ext uri="{FF2B5EF4-FFF2-40B4-BE49-F238E27FC236}">
                  <a16:creationId xmlns:a16="http://schemas.microsoft.com/office/drawing/2014/main" id="{C36B8134-1621-45D0-AADA-4CFECEE4541D}"/>
                </a:ext>
              </a:extLst>
            </p:cNvPr>
            <p:cNvGrpSpPr/>
            <p:nvPr/>
          </p:nvGrpSpPr>
          <p:grpSpPr>
            <a:xfrm>
              <a:off x="6907733" y="1764542"/>
              <a:ext cx="915677" cy="549913"/>
              <a:chOff x="7316417" y="1529743"/>
              <a:chExt cx="915677" cy="549913"/>
            </a:xfrm>
          </p:grpSpPr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F175370B-714F-4B93-AFA2-9BFF1FB02ACA}"/>
                  </a:ext>
                </a:extLst>
              </p:cNvPr>
              <p:cNvSpPr/>
              <p:nvPr/>
            </p:nvSpPr>
            <p:spPr>
              <a:xfrm>
                <a:off x="7738502" y="1529743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9F4A9057-294A-4AA8-BCB7-43DAD3506560}"/>
                  </a:ext>
                </a:extLst>
              </p:cNvPr>
              <p:cNvSpPr/>
              <p:nvPr/>
            </p:nvSpPr>
            <p:spPr>
              <a:xfrm>
                <a:off x="7535093" y="168928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076F724B-BF14-4769-90DF-6D302887E45F}"/>
                  </a:ext>
                </a:extLst>
              </p:cNvPr>
              <p:cNvSpPr/>
              <p:nvPr/>
            </p:nvSpPr>
            <p:spPr>
              <a:xfrm>
                <a:off x="7946486" y="1689287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E3F8F4A6-C685-4396-855D-92C338AFCC5D}"/>
                  </a:ext>
                </a:extLst>
              </p:cNvPr>
              <p:cNvCxnSpPr>
                <a:cxnSpLocks/>
                <a:stCxn id="39" idx="2"/>
                <a:endCxn id="40" idx="0"/>
              </p:cNvCxnSpPr>
              <p:nvPr/>
            </p:nvCxnSpPr>
            <p:spPr>
              <a:xfrm flipH="1">
                <a:off x="7571036" y="1596950"/>
                <a:ext cx="203409" cy="92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32E6A370-AF09-4FDD-A02C-F85C86776891}"/>
                  </a:ext>
                </a:extLst>
              </p:cNvPr>
              <p:cNvCxnSpPr>
                <a:cxnSpLocks/>
                <a:stCxn id="39" idx="2"/>
                <a:endCxn id="41" idx="0"/>
              </p:cNvCxnSpPr>
              <p:nvPr/>
            </p:nvCxnSpPr>
            <p:spPr>
              <a:xfrm>
                <a:off x="7774445" y="1596950"/>
                <a:ext cx="207984" cy="9233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E9EB645A-D0D8-4C2C-A68C-AD223CA3D8B0}"/>
                  </a:ext>
                </a:extLst>
              </p:cNvPr>
              <p:cNvSpPr/>
              <p:nvPr/>
            </p:nvSpPr>
            <p:spPr>
              <a:xfrm>
                <a:off x="7388470" y="185665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27E81355-227D-40D3-83D1-47E7CDC5D693}"/>
                  </a:ext>
                </a:extLst>
              </p:cNvPr>
              <p:cNvSpPr/>
              <p:nvPr/>
            </p:nvSpPr>
            <p:spPr>
              <a:xfrm>
                <a:off x="7664629" y="1850497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51D668CB-6416-4495-B862-E7AB9F2A73BC}"/>
                  </a:ext>
                </a:extLst>
              </p:cNvPr>
              <p:cNvCxnSpPr>
                <a:cxnSpLocks/>
                <a:stCxn id="40" idx="2"/>
                <a:endCxn id="44" idx="0"/>
              </p:cNvCxnSpPr>
              <p:nvPr/>
            </p:nvCxnSpPr>
            <p:spPr>
              <a:xfrm flipH="1">
                <a:off x="7424413" y="1756493"/>
                <a:ext cx="146623" cy="1001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E16F23B4-74A9-4E1E-9A05-B0E57F4CF571}"/>
                  </a:ext>
                </a:extLst>
              </p:cNvPr>
              <p:cNvCxnSpPr>
                <a:cxnSpLocks/>
                <a:stCxn id="40" idx="2"/>
                <a:endCxn id="45" idx="0"/>
              </p:cNvCxnSpPr>
              <p:nvPr/>
            </p:nvCxnSpPr>
            <p:spPr>
              <a:xfrm>
                <a:off x="7571036" y="1756493"/>
                <a:ext cx="129536" cy="9400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39E8EAE3-8720-4ADF-9EE1-3BD3543DEA0D}"/>
                  </a:ext>
                </a:extLst>
              </p:cNvPr>
              <p:cNvSpPr/>
              <p:nvPr/>
            </p:nvSpPr>
            <p:spPr>
              <a:xfrm>
                <a:off x="7868903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5557AFF7-3340-447B-9FA8-B63EA33D026C}"/>
                  </a:ext>
                </a:extLst>
              </p:cNvPr>
              <p:cNvSpPr/>
              <p:nvPr/>
            </p:nvSpPr>
            <p:spPr>
              <a:xfrm>
                <a:off x="8088324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BB42CDC2-C8B1-4734-BAA8-77B0746F55C0}"/>
                  </a:ext>
                </a:extLst>
              </p:cNvPr>
              <p:cNvCxnSpPr>
                <a:stCxn id="41" idx="2"/>
                <a:endCxn id="48" idx="0"/>
              </p:cNvCxnSpPr>
              <p:nvPr/>
            </p:nvCxnSpPr>
            <p:spPr>
              <a:xfrm flipH="1">
                <a:off x="7904846" y="1756494"/>
                <a:ext cx="77583" cy="940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BACB79DD-3B02-4380-945B-8FBDFBB550E5}"/>
                  </a:ext>
                </a:extLst>
              </p:cNvPr>
              <p:cNvCxnSpPr>
                <a:stCxn id="41" idx="2"/>
                <a:endCxn id="49" idx="0"/>
              </p:cNvCxnSpPr>
              <p:nvPr/>
            </p:nvCxnSpPr>
            <p:spPr>
              <a:xfrm>
                <a:off x="7982429" y="1756494"/>
                <a:ext cx="141838" cy="9400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hteck 51">
                <a:extLst>
                  <a:ext uri="{FF2B5EF4-FFF2-40B4-BE49-F238E27FC236}">
                    <a16:creationId xmlns:a16="http://schemas.microsoft.com/office/drawing/2014/main" id="{11177AE9-D091-4A01-9A3C-68C9B18AA4A2}"/>
                  </a:ext>
                </a:extLst>
              </p:cNvPr>
              <p:cNvSpPr/>
              <p:nvPr/>
            </p:nvSpPr>
            <p:spPr>
              <a:xfrm>
                <a:off x="7598652" y="201244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C0795F43-54B6-4AA6-A1DF-E7DE6285D778}"/>
                  </a:ext>
                </a:extLst>
              </p:cNvPr>
              <p:cNvSpPr/>
              <p:nvPr/>
            </p:nvSpPr>
            <p:spPr>
              <a:xfrm>
                <a:off x="7738502" y="201244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D7E45069-59BA-4681-A61E-A861BB032CF6}"/>
                  </a:ext>
                </a:extLst>
              </p:cNvPr>
              <p:cNvCxnSpPr>
                <a:stCxn id="45" idx="2"/>
                <a:endCxn id="52" idx="0"/>
              </p:cNvCxnSpPr>
              <p:nvPr/>
            </p:nvCxnSpPr>
            <p:spPr>
              <a:xfrm flipH="1">
                <a:off x="7634595" y="1917704"/>
                <a:ext cx="65977" cy="947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>
                <a:extLst>
                  <a:ext uri="{FF2B5EF4-FFF2-40B4-BE49-F238E27FC236}">
                    <a16:creationId xmlns:a16="http://schemas.microsoft.com/office/drawing/2014/main" id="{663F70C2-F7CC-4E1B-8DD0-84B33F60B1B9}"/>
                  </a:ext>
                </a:extLst>
              </p:cNvPr>
              <p:cNvCxnSpPr>
                <a:stCxn id="45" idx="2"/>
                <a:endCxn id="53" idx="0"/>
              </p:cNvCxnSpPr>
              <p:nvPr/>
            </p:nvCxnSpPr>
            <p:spPr>
              <a:xfrm>
                <a:off x="7700572" y="1917704"/>
                <a:ext cx="73873" cy="947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hteck 55">
                <a:extLst>
                  <a:ext uri="{FF2B5EF4-FFF2-40B4-BE49-F238E27FC236}">
                    <a16:creationId xmlns:a16="http://schemas.microsoft.com/office/drawing/2014/main" id="{5457BFC1-FAA2-4D5F-8A85-0E334A688529}"/>
                  </a:ext>
                </a:extLst>
              </p:cNvPr>
              <p:cNvSpPr/>
              <p:nvPr/>
            </p:nvSpPr>
            <p:spPr>
              <a:xfrm>
                <a:off x="8013304" y="2005984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53B40E15-C0AF-41A8-86B7-629914AD32AA}"/>
                  </a:ext>
                </a:extLst>
              </p:cNvPr>
              <p:cNvSpPr/>
              <p:nvPr/>
            </p:nvSpPr>
            <p:spPr>
              <a:xfrm>
                <a:off x="8160209" y="200598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4F0E633A-98EA-4DA4-9461-E16B51E303B9}"/>
                  </a:ext>
                </a:extLst>
              </p:cNvPr>
              <p:cNvCxnSpPr>
                <a:stCxn id="49" idx="2"/>
                <a:endCxn id="56" idx="0"/>
              </p:cNvCxnSpPr>
              <p:nvPr/>
            </p:nvCxnSpPr>
            <p:spPr>
              <a:xfrm flipH="1">
                <a:off x="8049247" y="1917703"/>
                <a:ext cx="75020" cy="882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54B2539C-31AC-4A56-B3C4-ACF2666EBCC1}"/>
                  </a:ext>
                </a:extLst>
              </p:cNvPr>
              <p:cNvCxnSpPr>
                <a:stCxn id="49" idx="2"/>
                <a:endCxn id="57" idx="0"/>
              </p:cNvCxnSpPr>
              <p:nvPr/>
            </p:nvCxnSpPr>
            <p:spPr>
              <a:xfrm>
                <a:off x="8124267" y="1917703"/>
                <a:ext cx="71885" cy="882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hteck 59">
                <a:extLst>
                  <a:ext uri="{FF2B5EF4-FFF2-40B4-BE49-F238E27FC236}">
                    <a16:creationId xmlns:a16="http://schemas.microsoft.com/office/drawing/2014/main" id="{2756B39B-AE1D-4CC2-A6B5-54922CB597A7}"/>
                  </a:ext>
                </a:extLst>
              </p:cNvPr>
              <p:cNvSpPr/>
              <p:nvPr/>
            </p:nvSpPr>
            <p:spPr>
              <a:xfrm>
                <a:off x="7454882" y="2012447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0466C862-413F-477F-B30D-BF6A7E167822}"/>
                  </a:ext>
                </a:extLst>
              </p:cNvPr>
              <p:cNvSpPr/>
              <p:nvPr/>
            </p:nvSpPr>
            <p:spPr>
              <a:xfrm>
                <a:off x="7316417" y="201244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EDAE8375-60BB-463B-8DC6-B262C8695C04}"/>
                  </a:ext>
                </a:extLst>
              </p:cNvPr>
              <p:cNvCxnSpPr>
                <a:stCxn id="44" idx="2"/>
                <a:endCxn id="61" idx="0"/>
              </p:cNvCxnSpPr>
              <p:nvPr/>
            </p:nvCxnSpPr>
            <p:spPr>
              <a:xfrm flipH="1">
                <a:off x="7352360" y="1923866"/>
                <a:ext cx="72053" cy="885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ADA109F5-796B-458F-9705-A2CF2DF8B3CC}"/>
                  </a:ext>
                </a:extLst>
              </p:cNvPr>
              <p:cNvCxnSpPr>
                <a:stCxn id="44" idx="2"/>
                <a:endCxn id="60" idx="0"/>
              </p:cNvCxnSpPr>
              <p:nvPr/>
            </p:nvCxnSpPr>
            <p:spPr>
              <a:xfrm>
                <a:off x="7424413" y="1923866"/>
                <a:ext cx="66412" cy="885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uppieren 233">
              <a:extLst>
                <a:ext uri="{FF2B5EF4-FFF2-40B4-BE49-F238E27FC236}">
                  <a16:creationId xmlns:a16="http://schemas.microsoft.com/office/drawing/2014/main" id="{474B3E1B-EC3F-4316-A435-76403943AF59}"/>
                </a:ext>
              </a:extLst>
            </p:cNvPr>
            <p:cNvGrpSpPr/>
            <p:nvPr/>
          </p:nvGrpSpPr>
          <p:grpSpPr>
            <a:xfrm>
              <a:off x="8105844" y="1690678"/>
              <a:ext cx="1557456" cy="1289373"/>
              <a:chOff x="8433005" y="1529743"/>
              <a:chExt cx="1557456" cy="1289373"/>
            </a:xfrm>
          </p:grpSpPr>
          <p:sp>
            <p:nvSpPr>
              <p:cNvPr id="64" name="Rechteck 63">
                <a:extLst>
                  <a:ext uri="{FF2B5EF4-FFF2-40B4-BE49-F238E27FC236}">
                    <a16:creationId xmlns:a16="http://schemas.microsoft.com/office/drawing/2014/main" id="{52856771-6B59-42A2-B6AD-89DD770839A1}"/>
                  </a:ext>
                </a:extLst>
              </p:cNvPr>
              <p:cNvSpPr/>
              <p:nvPr/>
            </p:nvSpPr>
            <p:spPr>
              <a:xfrm>
                <a:off x="9118071" y="1529743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7DF6FD1E-A7CA-4026-B6EE-63A27AA749B0}"/>
                  </a:ext>
                </a:extLst>
              </p:cNvPr>
              <p:cNvSpPr/>
              <p:nvPr/>
            </p:nvSpPr>
            <p:spPr>
              <a:xfrm>
                <a:off x="8914662" y="168928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hteck 65">
                <a:extLst>
                  <a:ext uri="{FF2B5EF4-FFF2-40B4-BE49-F238E27FC236}">
                    <a16:creationId xmlns:a16="http://schemas.microsoft.com/office/drawing/2014/main" id="{8C35CBBE-BD20-40BC-A504-393AF8E608E2}"/>
                  </a:ext>
                </a:extLst>
              </p:cNvPr>
              <p:cNvSpPr/>
              <p:nvPr/>
            </p:nvSpPr>
            <p:spPr>
              <a:xfrm>
                <a:off x="9326055" y="168928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48C7A724-4ED0-43AF-B18F-89C406EDA9A1}"/>
                  </a:ext>
                </a:extLst>
              </p:cNvPr>
              <p:cNvCxnSpPr>
                <a:cxnSpLocks/>
                <a:stCxn id="64" idx="2"/>
                <a:endCxn id="65" idx="0"/>
              </p:cNvCxnSpPr>
              <p:nvPr/>
            </p:nvCxnSpPr>
            <p:spPr>
              <a:xfrm flipH="1">
                <a:off x="8950605" y="1596950"/>
                <a:ext cx="203409" cy="92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EC0A89F7-F1EF-4E55-A0B8-674A82AB71F3}"/>
                  </a:ext>
                </a:extLst>
              </p:cNvPr>
              <p:cNvCxnSpPr>
                <a:cxnSpLocks/>
                <a:stCxn id="64" idx="2"/>
                <a:endCxn id="66" idx="0"/>
              </p:cNvCxnSpPr>
              <p:nvPr/>
            </p:nvCxnSpPr>
            <p:spPr>
              <a:xfrm>
                <a:off x="9154014" y="1596950"/>
                <a:ext cx="207984" cy="92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hteck 68">
                <a:extLst>
                  <a:ext uri="{FF2B5EF4-FFF2-40B4-BE49-F238E27FC236}">
                    <a16:creationId xmlns:a16="http://schemas.microsoft.com/office/drawing/2014/main" id="{526B3D0C-9133-444D-8B48-E32B14A97B2E}"/>
                  </a:ext>
                </a:extLst>
              </p:cNvPr>
              <p:cNvSpPr/>
              <p:nvPr/>
            </p:nvSpPr>
            <p:spPr>
              <a:xfrm>
                <a:off x="8768039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hteck 69">
                <a:extLst>
                  <a:ext uri="{FF2B5EF4-FFF2-40B4-BE49-F238E27FC236}">
                    <a16:creationId xmlns:a16="http://schemas.microsoft.com/office/drawing/2014/main" id="{AD29F3E5-52AF-4C55-AA63-0A0A2100E024}"/>
                  </a:ext>
                </a:extLst>
              </p:cNvPr>
              <p:cNvSpPr/>
              <p:nvPr/>
            </p:nvSpPr>
            <p:spPr>
              <a:xfrm>
                <a:off x="9001324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5CC956FD-07B6-4414-9164-3D6BFDB012B8}"/>
                  </a:ext>
                </a:extLst>
              </p:cNvPr>
              <p:cNvCxnSpPr>
                <a:cxnSpLocks/>
                <a:stCxn id="65" idx="2"/>
                <a:endCxn id="69" idx="0"/>
              </p:cNvCxnSpPr>
              <p:nvPr/>
            </p:nvCxnSpPr>
            <p:spPr>
              <a:xfrm flipH="1">
                <a:off x="8803982" y="1756493"/>
                <a:ext cx="146623" cy="940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62A6FCC3-18E5-4AB6-9D42-448238462D2D}"/>
                  </a:ext>
                </a:extLst>
              </p:cNvPr>
              <p:cNvCxnSpPr>
                <a:cxnSpLocks/>
                <a:stCxn id="65" idx="2"/>
                <a:endCxn id="70" idx="0"/>
              </p:cNvCxnSpPr>
              <p:nvPr/>
            </p:nvCxnSpPr>
            <p:spPr>
              <a:xfrm>
                <a:off x="8950605" y="1756493"/>
                <a:ext cx="86662" cy="940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Rechteck 72">
                <a:extLst>
                  <a:ext uri="{FF2B5EF4-FFF2-40B4-BE49-F238E27FC236}">
                    <a16:creationId xmlns:a16="http://schemas.microsoft.com/office/drawing/2014/main" id="{517DBB8F-AD4B-40AC-AA4F-7D09720C9891}"/>
                  </a:ext>
                </a:extLst>
              </p:cNvPr>
              <p:cNvSpPr/>
              <p:nvPr/>
            </p:nvSpPr>
            <p:spPr>
              <a:xfrm>
                <a:off x="9234609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hteck 73">
                <a:extLst>
                  <a:ext uri="{FF2B5EF4-FFF2-40B4-BE49-F238E27FC236}">
                    <a16:creationId xmlns:a16="http://schemas.microsoft.com/office/drawing/2014/main" id="{C80D814D-DB82-4549-90DC-26623DCF2C2B}"/>
                  </a:ext>
                </a:extLst>
              </p:cNvPr>
              <p:cNvSpPr/>
              <p:nvPr/>
            </p:nvSpPr>
            <p:spPr>
              <a:xfrm>
                <a:off x="9467893" y="1850496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CB26B5C-8269-446F-9FF0-8156961156D8}"/>
                  </a:ext>
                </a:extLst>
              </p:cNvPr>
              <p:cNvCxnSpPr>
                <a:stCxn id="66" idx="2"/>
                <a:endCxn id="73" idx="0"/>
              </p:cNvCxnSpPr>
              <p:nvPr/>
            </p:nvCxnSpPr>
            <p:spPr>
              <a:xfrm flipH="1">
                <a:off x="9270552" y="1756493"/>
                <a:ext cx="91446" cy="940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r Verbinder 75">
                <a:extLst>
                  <a:ext uri="{FF2B5EF4-FFF2-40B4-BE49-F238E27FC236}">
                    <a16:creationId xmlns:a16="http://schemas.microsoft.com/office/drawing/2014/main" id="{0F542FBF-5C27-4154-9C85-17C9C5B99B89}"/>
                  </a:ext>
                </a:extLst>
              </p:cNvPr>
              <p:cNvCxnSpPr>
                <a:stCxn id="66" idx="2"/>
                <a:endCxn id="74" idx="0"/>
              </p:cNvCxnSpPr>
              <p:nvPr/>
            </p:nvCxnSpPr>
            <p:spPr>
              <a:xfrm>
                <a:off x="9361998" y="1756493"/>
                <a:ext cx="141838" cy="9400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958C4AEA-3F62-4482-8C54-F8975A6EA761}"/>
                  </a:ext>
                </a:extLst>
              </p:cNvPr>
              <p:cNvSpPr/>
              <p:nvPr/>
            </p:nvSpPr>
            <p:spPr>
              <a:xfrm>
                <a:off x="8932227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B9EDADBB-83B8-4A5A-B78F-35F2B778E00A}"/>
                  </a:ext>
                </a:extLst>
              </p:cNvPr>
              <p:cNvSpPr/>
              <p:nvPr/>
            </p:nvSpPr>
            <p:spPr>
              <a:xfrm>
                <a:off x="9073591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Gerader Verbinder 78">
                <a:extLst>
                  <a:ext uri="{FF2B5EF4-FFF2-40B4-BE49-F238E27FC236}">
                    <a16:creationId xmlns:a16="http://schemas.microsoft.com/office/drawing/2014/main" id="{CD8B212B-6DA5-4A4D-894D-854B98BBCFCC}"/>
                  </a:ext>
                </a:extLst>
              </p:cNvPr>
              <p:cNvCxnSpPr>
                <a:stCxn id="70" idx="2"/>
                <a:endCxn id="77" idx="0"/>
              </p:cNvCxnSpPr>
              <p:nvPr/>
            </p:nvCxnSpPr>
            <p:spPr>
              <a:xfrm flipH="1">
                <a:off x="8968170" y="1917703"/>
                <a:ext cx="69097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9C951C47-8E8B-45A5-9E41-BFE7C2720840}"/>
                  </a:ext>
                </a:extLst>
              </p:cNvPr>
              <p:cNvCxnSpPr>
                <a:stCxn id="70" idx="2"/>
                <a:endCxn id="78" idx="0"/>
              </p:cNvCxnSpPr>
              <p:nvPr/>
            </p:nvCxnSpPr>
            <p:spPr>
              <a:xfrm>
                <a:off x="9037267" y="1917703"/>
                <a:ext cx="72267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Rechteck 80">
                <a:extLst>
                  <a:ext uri="{FF2B5EF4-FFF2-40B4-BE49-F238E27FC236}">
                    <a16:creationId xmlns:a16="http://schemas.microsoft.com/office/drawing/2014/main" id="{51E6CB6C-9716-4942-9CAC-6D2933157713}"/>
                  </a:ext>
                </a:extLst>
              </p:cNvPr>
              <p:cNvSpPr/>
              <p:nvPr/>
            </p:nvSpPr>
            <p:spPr>
              <a:xfrm>
                <a:off x="9356319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hteck 81">
                <a:extLst>
                  <a:ext uri="{FF2B5EF4-FFF2-40B4-BE49-F238E27FC236}">
                    <a16:creationId xmlns:a16="http://schemas.microsoft.com/office/drawing/2014/main" id="{30A97F36-2755-49BE-86C9-9B8EAC44DFC0}"/>
                  </a:ext>
                </a:extLst>
              </p:cNvPr>
              <p:cNvSpPr/>
              <p:nvPr/>
            </p:nvSpPr>
            <p:spPr>
              <a:xfrm>
                <a:off x="9497683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Gerader Verbinder 82">
                <a:extLst>
                  <a:ext uri="{FF2B5EF4-FFF2-40B4-BE49-F238E27FC236}">
                    <a16:creationId xmlns:a16="http://schemas.microsoft.com/office/drawing/2014/main" id="{BE476D4F-F265-403B-B63F-92D902F70D56}"/>
                  </a:ext>
                </a:extLst>
              </p:cNvPr>
              <p:cNvCxnSpPr>
                <a:stCxn id="74" idx="2"/>
                <a:endCxn id="82" idx="0"/>
              </p:cNvCxnSpPr>
              <p:nvPr/>
            </p:nvCxnSpPr>
            <p:spPr>
              <a:xfrm>
                <a:off x="9503836" y="1917703"/>
                <a:ext cx="29790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hteck 83">
                <a:extLst>
                  <a:ext uri="{FF2B5EF4-FFF2-40B4-BE49-F238E27FC236}">
                    <a16:creationId xmlns:a16="http://schemas.microsoft.com/office/drawing/2014/main" id="{02B01274-46E8-499B-90DD-3148F2E871BF}"/>
                  </a:ext>
                </a:extLst>
              </p:cNvPr>
              <p:cNvSpPr/>
              <p:nvPr/>
            </p:nvSpPr>
            <p:spPr>
              <a:xfrm>
                <a:off x="8790863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hteck 84">
                <a:extLst>
                  <a:ext uri="{FF2B5EF4-FFF2-40B4-BE49-F238E27FC236}">
                    <a16:creationId xmlns:a16="http://schemas.microsoft.com/office/drawing/2014/main" id="{9F3B92A5-FD9C-4C24-9A8E-492C214CC431}"/>
                  </a:ext>
                </a:extLst>
              </p:cNvPr>
              <p:cNvSpPr/>
              <p:nvPr/>
            </p:nvSpPr>
            <p:spPr>
              <a:xfrm>
                <a:off x="8649499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57F24E71-5468-40B7-B931-726960560E18}"/>
                  </a:ext>
                </a:extLst>
              </p:cNvPr>
              <p:cNvCxnSpPr>
                <a:stCxn id="69" idx="2"/>
                <a:endCxn id="85" idx="0"/>
              </p:cNvCxnSpPr>
              <p:nvPr/>
            </p:nvCxnSpPr>
            <p:spPr>
              <a:xfrm flipH="1">
                <a:off x="8685442" y="1917703"/>
                <a:ext cx="118540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r Verbinder 86">
                <a:extLst>
                  <a:ext uri="{FF2B5EF4-FFF2-40B4-BE49-F238E27FC236}">
                    <a16:creationId xmlns:a16="http://schemas.microsoft.com/office/drawing/2014/main" id="{321D9057-4F38-4934-B535-7DBFD79F466B}"/>
                  </a:ext>
                </a:extLst>
              </p:cNvPr>
              <p:cNvCxnSpPr>
                <a:stCxn id="69" idx="2"/>
                <a:endCxn id="84" idx="0"/>
              </p:cNvCxnSpPr>
              <p:nvPr/>
            </p:nvCxnSpPr>
            <p:spPr>
              <a:xfrm>
                <a:off x="8803982" y="1917703"/>
                <a:ext cx="22824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Rechteck 87">
                <a:extLst>
                  <a:ext uri="{FF2B5EF4-FFF2-40B4-BE49-F238E27FC236}">
                    <a16:creationId xmlns:a16="http://schemas.microsoft.com/office/drawing/2014/main" id="{E96E3018-6A57-4AEF-AA85-F6611A48750E}"/>
                  </a:ext>
                </a:extLst>
              </p:cNvPr>
              <p:cNvSpPr/>
              <p:nvPr/>
            </p:nvSpPr>
            <p:spPr>
              <a:xfrm>
                <a:off x="8560255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7D7E675B-55B6-4E4D-A470-735504FAB1F3}"/>
                  </a:ext>
                </a:extLst>
              </p:cNvPr>
              <p:cNvSpPr/>
              <p:nvPr/>
            </p:nvSpPr>
            <p:spPr>
              <a:xfrm>
                <a:off x="8694768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50A0E1DC-60C3-49C0-A869-0DDB1A4F2AF0}"/>
                  </a:ext>
                </a:extLst>
              </p:cNvPr>
              <p:cNvSpPr/>
              <p:nvPr/>
            </p:nvSpPr>
            <p:spPr>
              <a:xfrm>
                <a:off x="8829281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hteck 90">
                <a:extLst>
                  <a:ext uri="{FF2B5EF4-FFF2-40B4-BE49-F238E27FC236}">
                    <a16:creationId xmlns:a16="http://schemas.microsoft.com/office/drawing/2014/main" id="{89265AF5-8ED0-4013-89A1-27EEAC5C6153}"/>
                  </a:ext>
                </a:extLst>
              </p:cNvPr>
              <p:cNvSpPr/>
              <p:nvPr/>
            </p:nvSpPr>
            <p:spPr>
              <a:xfrm>
                <a:off x="9098307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98AD4528-945F-4216-BF18-79558DCAF8A5}"/>
                  </a:ext>
                </a:extLst>
              </p:cNvPr>
              <p:cNvSpPr/>
              <p:nvPr/>
            </p:nvSpPr>
            <p:spPr>
              <a:xfrm>
                <a:off x="9232820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hteck 92">
                <a:extLst>
                  <a:ext uri="{FF2B5EF4-FFF2-40B4-BE49-F238E27FC236}">
                    <a16:creationId xmlns:a16="http://schemas.microsoft.com/office/drawing/2014/main" id="{E94F5F6C-FD74-40CD-8F59-96F0196CFBBE}"/>
                  </a:ext>
                </a:extLst>
              </p:cNvPr>
              <p:cNvSpPr/>
              <p:nvPr/>
            </p:nvSpPr>
            <p:spPr>
              <a:xfrm>
                <a:off x="9367333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hteck 93">
                <a:extLst>
                  <a:ext uri="{FF2B5EF4-FFF2-40B4-BE49-F238E27FC236}">
                    <a16:creationId xmlns:a16="http://schemas.microsoft.com/office/drawing/2014/main" id="{2BAD3CA0-8ECC-4237-8701-BA9A1113EBB6}"/>
                  </a:ext>
                </a:extLst>
              </p:cNvPr>
              <p:cNvSpPr/>
              <p:nvPr/>
            </p:nvSpPr>
            <p:spPr>
              <a:xfrm>
                <a:off x="9501846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hteck 94">
                <a:extLst>
                  <a:ext uri="{FF2B5EF4-FFF2-40B4-BE49-F238E27FC236}">
                    <a16:creationId xmlns:a16="http://schemas.microsoft.com/office/drawing/2014/main" id="{7E078260-4A1F-475F-9326-0700453A46B1}"/>
                  </a:ext>
                </a:extLst>
              </p:cNvPr>
              <p:cNvSpPr/>
              <p:nvPr/>
            </p:nvSpPr>
            <p:spPr>
              <a:xfrm>
                <a:off x="8963794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71BCE3F5-0B00-4CB9-BCAC-F7BF6DCA90C1}"/>
                  </a:ext>
                </a:extLst>
              </p:cNvPr>
              <p:cNvSpPr/>
              <p:nvPr/>
            </p:nvSpPr>
            <p:spPr>
              <a:xfrm>
                <a:off x="9214955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hteck 96">
                <a:extLst>
                  <a:ext uri="{FF2B5EF4-FFF2-40B4-BE49-F238E27FC236}">
                    <a16:creationId xmlns:a16="http://schemas.microsoft.com/office/drawing/2014/main" id="{A6E82F5D-84D8-4D78-A7E9-4A7FF3A6FE62}"/>
                  </a:ext>
                </a:extLst>
              </p:cNvPr>
              <p:cNvSpPr/>
              <p:nvPr/>
            </p:nvSpPr>
            <p:spPr>
              <a:xfrm>
                <a:off x="9639049" y="200713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hteck 97">
                <a:extLst>
                  <a:ext uri="{FF2B5EF4-FFF2-40B4-BE49-F238E27FC236}">
                    <a16:creationId xmlns:a16="http://schemas.microsoft.com/office/drawing/2014/main" id="{58783B4C-BC01-4090-944E-48DF89AE14E5}"/>
                  </a:ext>
                </a:extLst>
              </p:cNvPr>
              <p:cNvSpPr/>
              <p:nvPr/>
            </p:nvSpPr>
            <p:spPr>
              <a:xfrm>
                <a:off x="9636359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DDDDBECF-953F-4B88-9D6F-3A55356058D8}"/>
                  </a:ext>
                </a:extLst>
              </p:cNvPr>
              <p:cNvSpPr/>
              <p:nvPr/>
            </p:nvSpPr>
            <p:spPr>
              <a:xfrm>
                <a:off x="9770875" y="2188658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hteck 99">
                <a:extLst>
                  <a:ext uri="{FF2B5EF4-FFF2-40B4-BE49-F238E27FC236}">
                    <a16:creationId xmlns:a16="http://schemas.microsoft.com/office/drawing/2014/main" id="{3D32EA83-0D5C-4224-A43C-483BE8CA5835}"/>
                  </a:ext>
                </a:extLst>
              </p:cNvPr>
              <p:cNvSpPr/>
              <p:nvPr/>
            </p:nvSpPr>
            <p:spPr>
              <a:xfrm>
                <a:off x="8734191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hteck 100">
                <a:extLst>
                  <a:ext uri="{FF2B5EF4-FFF2-40B4-BE49-F238E27FC236}">
                    <a16:creationId xmlns:a16="http://schemas.microsoft.com/office/drawing/2014/main" id="{900C3451-A639-4AD6-AF4D-FE2B92AEEA01}"/>
                  </a:ext>
                </a:extLst>
              </p:cNvPr>
              <p:cNvSpPr/>
              <p:nvPr/>
            </p:nvSpPr>
            <p:spPr>
              <a:xfrm>
                <a:off x="8815394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hteck 101">
                <a:extLst>
                  <a:ext uri="{FF2B5EF4-FFF2-40B4-BE49-F238E27FC236}">
                    <a16:creationId xmlns:a16="http://schemas.microsoft.com/office/drawing/2014/main" id="{15BFF3E2-C211-49E7-ADE9-0C83119EF116}"/>
                  </a:ext>
                </a:extLst>
              </p:cNvPr>
              <p:cNvSpPr/>
              <p:nvPr/>
            </p:nvSpPr>
            <p:spPr>
              <a:xfrm>
                <a:off x="8985741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B9F5CFB9-695F-46B8-870C-932472137C7F}"/>
                  </a:ext>
                </a:extLst>
              </p:cNvPr>
              <p:cNvSpPr/>
              <p:nvPr/>
            </p:nvSpPr>
            <p:spPr>
              <a:xfrm>
                <a:off x="9014515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hteck 103">
                <a:extLst>
                  <a:ext uri="{FF2B5EF4-FFF2-40B4-BE49-F238E27FC236}">
                    <a16:creationId xmlns:a16="http://schemas.microsoft.com/office/drawing/2014/main" id="{EAA750C2-7982-43DD-8C26-9F17C2227BEE}"/>
                  </a:ext>
                </a:extLst>
              </p:cNvPr>
              <p:cNvSpPr/>
              <p:nvPr/>
            </p:nvSpPr>
            <p:spPr>
              <a:xfrm>
                <a:off x="9154677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18A2B0E9-1612-44E9-B2AC-942290B22E56}"/>
                  </a:ext>
                </a:extLst>
              </p:cNvPr>
              <p:cNvSpPr/>
              <p:nvPr/>
            </p:nvSpPr>
            <p:spPr>
              <a:xfrm>
                <a:off x="8874353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33CD046C-D879-47EC-97E0-529FA2D82821}"/>
                  </a:ext>
                </a:extLst>
              </p:cNvPr>
              <p:cNvCxnSpPr>
                <a:stCxn id="73" idx="2"/>
                <a:endCxn id="96" idx="0"/>
              </p:cNvCxnSpPr>
              <p:nvPr/>
            </p:nvCxnSpPr>
            <p:spPr>
              <a:xfrm flipH="1">
                <a:off x="9250898" y="1917703"/>
                <a:ext cx="19654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EB9F3AB4-D435-42BE-B069-60A5E8936511}"/>
                  </a:ext>
                </a:extLst>
              </p:cNvPr>
              <p:cNvCxnSpPr>
                <a:stCxn id="73" idx="2"/>
                <a:endCxn id="81" idx="0"/>
              </p:cNvCxnSpPr>
              <p:nvPr/>
            </p:nvCxnSpPr>
            <p:spPr>
              <a:xfrm>
                <a:off x="9270552" y="1917703"/>
                <a:ext cx="121710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303C5BB8-591E-4626-AB86-7946C0D40F74}"/>
                  </a:ext>
                </a:extLst>
              </p:cNvPr>
              <p:cNvCxnSpPr>
                <a:stCxn id="74" idx="2"/>
                <a:endCxn id="97" idx="0"/>
              </p:cNvCxnSpPr>
              <p:nvPr/>
            </p:nvCxnSpPr>
            <p:spPr>
              <a:xfrm>
                <a:off x="9503836" y="1917703"/>
                <a:ext cx="171156" cy="894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B32E8266-0755-4814-A141-E9BDC871BD9D}"/>
                  </a:ext>
                </a:extLst>
              </p:cNvPr>
              <p:cNvCxnSpPr>
                <a:stCxn id="85" idx="2"/>
                <a:endCxn id="88" idx="0"/>
              </p:cNvCxnSpPr>
              <p:nvPr/>
            </p:nvCxnSpPr>
            <p:spPr>
              <a:xfrm flipH="1">
                <a:off x="8596198" y="2074338"/>
                <a:ext cx="89244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Gerader Verbinder 109">
                <a:extLst>
                  <a:ext uri="{FF2B5EF4-FFF2-40B4-BE49-F238E27FC236}">
                    <a16:creationId xmlns:a16="http://schemas.microsoft.com/office/drawing/2014/main" id="{DB660ABC-9757-4FA7-80A4-1113EF081099}"/>
                  </a:ext>
                </a:extLst>
              </p:cNvPr>
              <p:cNvCxnSpPr>
                <a:cxnSpLocks/>
                <a:stCxn id="85" idx="2"/>
                <a:endCxn id="89" idx="0"/>
              </p:cNvCxnSpPr>
              <p:nvPr/>
            </p:nvCxnSpPr>
            <p:spPr>
              <a:xfrm>
                <a:off x="8685442" y="2074338"/>
                <a:ext cx="45269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052564D1-F69E-4408-B915-F8F3859BC96F}"/>
                  </a:ext>
                </a:extLst>
              </p:cNvPr>
              <p:cNvCxnSpPr>
                <a:stCxn id="77" idx="2"/>
                <a:endCxn id="90" idx="0"/>
              </p:cNvCxnSpPr>
              <p:nvPr/>
            </p:nvCxnSpPr>
            <p:spPr>
              <a:xfrm flipH="1">
                <a:off x="8865224" y="2074338"/>
                <a:ext cx="102946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F3D63EB4-5FF9-4521-AE21-9A2CAF98C3CE}"/>
                  </a:ext>
                </a:extLst>
              </p:cNvPr>
              <p:cNvCxnSpPr>
                <a:stCxn id="77" idx="2"/>
                <a:endCxn id="95" idx="0"/>
              </p:cNvCxnSpPr>
              <p:nvPr/>
            </p:nvCxnSpPr>
            <p:spPr>
              <a:xfrm>
                <a:off x="8968170" y="2074338"/>
                <a:ext cx="31567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5744CBA3-94F7-45EB-99F5-50802E03C639}"/>
                  </a:ext>
                </a:extLst>
              </p:cNvPr>
              <p:cNvCxnSpPr>
                <a:stCxn id="96" idx="2"/>
                <a:endCxn id="91" idx="0"/>
              </p:cNvCxnSpPr>
              <p:nvPr/>
            </p:nvCxnSpPr>
            <p:spPr>
              <a:xfrm flipH="1">
                <a:off x="9134250" y="2074338"/>
                <a:ext cx="116648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BABA0BC1-0069-4309-AAE0-5470462C3E6C}"/>
                  </a:ext>
                </a:extLst>
              </p:cNvPr>
              <p:cNvCxnSpPr>
                <a:stCxn id="96" idx="2"/>
                <a:endCxn id="92" idx="0"/>
              </p:cNvCxnSpPr>
              <p:nvPr/>
            </p:nvCxnSpPr>
            <p:spPr>
              <a:xfrm>
                <a:off x="9250898" y="2074338"/>
                <a:ext cx="17865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A56B7040-8F8C-4F74-BEAA-693811CC028F}"/>
                  </a:ext>
                </a:extLst>
              </p:cNvPr>
              <p:cNvCxnSpPr>
                <a:stCxn id="81" idx="2"/>
                <a:endCxn id="93" idx="0"/>
              </p:cNvCxnSpPr>
              <p:nvPr/>
            </p:nvCxnSpPr>
            <p:spPr>
              <a:xfrm>
                <a:off x="9392262" y="2074338"/>
                <a:ext cx="11014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46448D0E-C0CB-48C6-ACC2-DF4F0080A57E}"/>
                  </a:ext>
                </a:extLst>
              </p:cNvPr>
              <p:cNvCxnSpPr>
                <a:stCxn id="81" idx="2"/>
                <a:endCxn id="94" idx="0"/>
              </p:cNvCxnSpPr>
              <p:nvPr/>
            </p:nvCxnSpPr>
            <p:spPr>
              <a:xfrm>
                <a:off x="9392262" y="2074338"/>
                <a:ext cx="145527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>
                <a:extLst>
                  <a:ext uri="{FF2B5EF4-FFF2-40B4-BE49-F238E27FC236}">
                    <a16:creationId xmlns:a16="http://schemas.microsoft.com/office/drawing/2014/main" id="{44A4946E-2F0C-4BE6-B61C-72A233A25D95}"/>
                  </a:ext>
                </a:extLst>
              </p:cNvPr>
              <p:cNvCxnSpPr>
                <a:stCxn id="97" idx="2"/>
                <a:endCxn id="98" idx="0"/>
              </p:cNvCxnSpPr>
              <p:nvPr/>
            </p:nvCxnSpPr>
            <p:spPr>
              <a:xfrm flipH="1">
                <a:off x="9672302" y="2074338"/>
                <a:ext cx="2690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EF09DA5F-070D-4255-A62F-4729F792CB5C}"/>
                  </a:ext>
                </a:extLst>
              </p:cNvPr>
              <p:cNvCxnSpPr>
                <a:stCxn id="97" idx="2"/>
                <a:endCxn id="99" idx="0"/>
              </p:cNvCxnSpPr>
              <p:nvPr/>
            </p:nvCxnSpPr>
            <p:spPr>
              <a:xfrm>
                <a:off x="9674992" y="2074338"/>
                <a:ext cx="131826" cy="1143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>
                <a:extLst>
                  <a:ext uri="{FF2B5EF4-FFF2-40B4-BE49-F238E27FC236}">
                    <a16:creationId xmlns:a16="http://schemas.microsoft.com/office/drawing/2014/main" id="{A28441A7-00A7-4DFA-80BE-451073C6850B}"/>
                  </a:ext>
                </a:extLst>
              </p:cNvPr>
              <p:cNvCxnSpPr>
                <a:stCxn id="90" idx="2"/>
                <a:endCxn id="100" idx="0"/>
              </p:cNvCxnSpPr>
              <p:nvPr/>
            </p:nvCxnSpPr>
            <p:spPr>
              <a:xfrm flipH="1">
                <a:off x="8770134" y="2255865"/>
                <a:ext cx="95090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73391E59-32B8-4594-89BE-B8FFB0EDE05C}"/>
                  </a:ext>
                </a:extLst>
              </p:cNvPr>
              <p:cNvCxnSpPr>
                <a:stCxn id="90" idx="2"/>
                <a:endCxn id="105" idx="0"/>
              </p:cNvCxnSpPr>
              <p:nvPr/>
            </p:nvCxnSpPr>
            <p:spPr>
              <a:xfrm>
                <a:off x="8865224" y="2255865"/>
                <a:ext cx="45072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4F33260F-CBB2-42E9-9CC2-15C18D49F3C9}"/>
                  </a:ext>
                </a:extLst>
              </p:cNvPr>
              <p:cNvCxnSpPr>
                <a:stCxn id="105" idx="2"/>
                <a:endCxn id="101" idx="0"/>
              </p:cNvCxnSpPr>
              <p:nvPr/>
            </p:nvCxnSpPr>
            <p:spPr>
              <a:xfrm flipH="1">
                <a:off x="8851337" y="2403788"/>
                <a:ext cx="58959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>
                <a:extLst>
                  <a:ext uri="{FF2B5EF4-FFF2-40B4-BE49-F238E27FC236}">
                    <a16:creationId xmlns:a16="http://schemas.microsoft.com/office/drawing/2014/main" id="{B7696FD9-A345-4B3F-A177-FFA66EA2FC6B}"/>
                  </a:ext>
                </a:extLst>
              </p:cNvPr>
              <p:cNvCxnSpPr>
                <a:stCxn id="105" idx="2"/>
                <a:endCxn id="102" idx="0"/>
              </p:cNvCxnSpPr>
              <p:nvPr/>
            </p:nvCxnSpPr>
            <p:spPr>
              <a:xfrm>
                <a:off x="8910296" y="2403788"/>
                <a:ext cx="111388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909811CC-0946-4AB1-A42B-FD7DB43D373C}"/>
                  </a:ext>
                </a:extLst>
              </p:cNvPr>
              <p:cNvCxnSpPr>
                <a:stCxn id="91" idx="2"/>
                <a:endCxn id="103" idx="0"/>
              </p:cNvCxnSpPr>
              <p:nvPr/>
            </p:nvCxnSpPr>
            <p:spPr>
              <a:xfrm flipH="1">
                <a:off x="9050458" y="2255865"/>
                <a:ext cx="83792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>
                <a:extLst>
                  <a:ext uri="{FF2B5EF4-FFF2-40B4-BE49-F238E27FC236}">
                    <a16:creationId xmlns:a16="http://schemas.microsoft.com/office/drawing/2014/main" id="{929170C1-8941-4CDD-85BB-5D451467FB0B}"/>
                  </a:ext>
                </a:extLst>
              </p:cNvPr>
              <p:cNvCxnSpPr>
                <a:cxnSpLocks/>
                <a:stCxn id="91" idx="2"/>
                <a:endCxn id="104" idx="0"/>
              </p:cNvCxnSpPr>
              <p:nvPr/>
            </p:nvCxnSpPr>
            <p:spPr>
              <a:xfrm>
                <a:off x="9134250" y="2255865"/>
                <a:ext cx="56370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hteck 124">
                <a:extLst>
                  <a:ext uri="{FF2B5EF4-FFF2-40B4-BE49-F238E27FC236}">
                    <a16:creationId xmlns:a16="http://schemas.microsoft.com/office/drawing/2014/main" id="{74F54EBC-7985-43C4-B402-7A37470B728F}"/>
                  </a:ext>
                </a:extLst>
              </p:cNvPr>
              <p:cNvSpPr/>
              <p:nvPr/>
            </p:nvSpPr>
            <p:spPr>
              <a:xfrm>
                <a:off x="9435001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hteck 125">
                <a:extLst>
                  <a:ext uri="{FF2B5EF4-FFF2-40B4-BE49-F238E27FC236}">
                    <a16:creationId xmlns:a16="http://schemas.microsoft.com/office/drawing/2014/main" id="{E178E151-EDAF-4C36-9FDC-13729817EDF3}"/>
                  </a:ext>
                </a:extLst>
              </p:cNvPr>
              <p:cNvSpPr/>
              <p:nvPr/>
            </p:nvSpPr>
            <p:spPr>
              <a:xfrm>
                <a:off x="9575163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hteck 126">
                <a:extLst>
                  <a:ext uri="{FF2B5EF4-FFF2-40B4-BE49-F238E27FC236}">
                    <a16:creationId xmlns:a16="http://schemas.microsoft.com/office/drawing/2014/main" id="{CAFCF6E6-E0AF-4A9F-AA57-EB2017197CDD}"/>
                  </a:ext>
                </a:extLst>
              </p:cNvPr>
              <p:cNvSpPr/>
              <p:nvPr/>
            </p:nvSpPr>
            <p:spPr>
              <a:xfrm>
                <a:off x="9715327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hteck 127">
                <a:extLst>
                  <a:ext uri="{FF2B5EF4-FFF2-40B4-BE49-F238E27FC236}">
                    <a16:creationId xmlns:a16="http://schemas.microsoft.com/office/drawing/2014/main" id="{7E604886-7293-4081-AA83-9DB43C106E76}"/>
                  </a:ext>
                </a:extLst>
              </p:cNvPr>
              <p:cNvSpPr/>
              <p:nvPr/>
            </p:nvSpPr>
            <p:spPr>
              <a:xfrm>
                <a:off x="9294839" y="2336581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DE350B3D-708D-4C82-A66A-81754838DDD7}"/>
                  </a:ext>
                </a:extLst>
              </p:cNvPr>
              <p:cNvCxnSpPr>
                <a:stCxn id="93" idx="2"/>
                <a:endCxn id="128" idx="0"/>
              </p:cNvCxnSpPr>
              <p:nvPr/>
            </p:nvCxnSpPr>
            <p:spPr>
              <a:xfrm flipH="1">
                <a:off x="9330782" y="2255865"/>
                <a:ext cx="72494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r Verbinder 129">
                <a:extLst>
                  <a:ext uri="{FF2B5EF4-FFF2-40B4-BE49-F238E27FC236}">
                    <a16:creationId xmlns:a16="http://schemas.microsoft.com/office/drawing/2014/main" id="{3D70A3EF-984B-47AD-BA01-44B0A2277C3D}"/>
                  </a:ext>
                </a:extLst>
              </p:cNvPr>
              <p:cNvCxnSpPr>
                <a:stCxn id="93" idx="2"/>
                <a:endCxn id="125" idx="0"/>
              </p:cNvCxnSpPr>
              <p:nvPr/>
            </p:nvCxnSpPr>
            <p:spPr>
              <a:xfrm>
                <a:off x="9403276" y="2255865"/>
                <a:ext cx="67668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r Verbinder 130">
                <a:extLst>
                  <a:ext uri="{FF2B5EF4-FFF2-40B4-BE49-F238E27FC236}">
                    <a16:creationId xmlns:a16="http://schemas.microsoft.com/office/drawing/2014/main" id="{737F50B7-1079-4FDB-B191-4FF82AD918F5}"/>
                  </a:ext>
                </a:extLst>
              </p:cNvPr>
              <p:cNvCxnSpPr>
                <a:stCxn id="98" idx="2"/>
                <a:endCxn id="126" idx="0"/>
              </p:cNvCxnSpPr>
              <p:nvPr/>
            </p:nvCxnSpPr>
            <p:spPr>
              <a:xfrm flipH="1">
                <a:off x="9611106" y="2255865"/>
                <a:ext cx="61196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>
                <a:extLst>
                  <a:ext uri="{FF2B5EF4-FFF2-40B4-BE49-F238E27FC236}">
                    <a16:creationId xmlns:a16="http://schemas.microsoft.com/office/drawing/2014/main" id="{1BE5E51B-2093-4924-906B-F608AA2E83B1}"/>
                  </a:ext>
                </a:extLst>
              </p:cNvPr>
              <p:cNvCxnSpPr>
                <a:stCxn id="98" idx="2"/>
                <a:endCxn id="127" idx="0"/>
              </p:cNvCxnSpPr>
              <p:nvPr/>
            </p:nvCxnSpPr>
            <p:spPr>
              <a:xfrm>
                <a:off x="9672302" y="2255865"/>
                <a:ext cx="78968" cy="80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echteck 132">
                <a:extLst>
                  <a:ext uri="{FF2B5EF4-FFF2-40B4-BE49-F238E27FC236}">
                    <a16:creationId xmlns:a16="http://schemas.microsoft.com/office/drawing/2014/main" id="{99DFC6D8-9840-400B-9882-8DA86F8FA7D9}"/>
                  </a:ext>
                </a:extLst>
              </p:cNvPr>
              <p:cNvSpPr/>
              <p:nvPr/>
            </p:nvSpPr>
            <p:spPr>
              <a:xfrm>
                <a:off x="9156088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hteck 133">
                <a:extLst>
                  <a:ext uri="{FF2B5EF4-FFF2-40B4-BE49-F238E27FC236}">
                    <a16:creationId xmlns:a16="http://schemas.microsoft.com/office/drawing/2014/main" id="{122AFDC8-BDDC-40DB-966F-C18CC81F738B}"/>
                  </a:ext>
                </a:extLst>
              </p:cNvPr>
              <p:cNvSpPr/>
              <p:nvPr/>
            </p:nvSpPr>
            <p:spPr>
              <a:xfrm>
                <a:off x="9326435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hteck 134">
                <a:extLst>
                  <a:ext uri="{FF2B5EF4-FFF2-40B4-BE49-F238E27FC236}">
                    <a16:creationId xmlns:a16="http://schemas.microsoft.com/office/drawing/2014/main" id="{847BEF33-0EE1-4C55-B29A-89D3B6A7CB1C}"/>
                  </a:ext>
                </a:extLst>
              </p:cNvPr>
              <p:cNvSpPr/>
              <p:nvPr/>
            </p:nvSpPr>
            <p:spPr>
              <a:xfrm>
                <a:off x="8921525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hteck 135">
                <a:extLst>
                  <a:ext uri="{FF2B5EF4-FFF2-40B4-BE49-F238E27FC236}">
                    <a16:creationId xmlns:a16="http://schemas.microsoft.com/office/drawing/2014/main" id="{65CC0A01-0254-4FD6-ACCA-11BEB26CEF15}"/>
                  </a:ext>
                </a:extLst>
              </p:cNvPr>
              <p:cNvSpPr/>
              <p:nvPr/>
            </p:nvSpPr>
            <p:spPr>
              <a:xfrm>
                <a:off x="9061823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hteck 136">
                <a:extLst>
                  <a:ext uri="{FF2B5EF4-FFF2-40B4-BE49-F238E27FC236}">
                    <a16:creationId xmlns:a16="http://schemas.microsoft.com/office/drawing/2014/main" id="{7B01AB21-3447-4508-B40B-6F0B17B1FDE2}"/>
                  </a:ext>
                </a:extLst>
              </p:cNvPr>
              <p:cNvSpPr/>
              <p:nvPr/>
            </p:nvSpPr>
            <p:spPr>
              <a:xfrm>
                <a:off x="8655056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hteck 137">
                <a:extLst>
                  <a:ext uri="{FF2B5EF4-FFF2-40B4-BE49-F238E27FC236}">
                    <a16:creationId xmlns:a16="http://schemas.microsoft.com/office/drawing/2014/main" id="{1CF54068-3F53-459E-81A5-058414DEA006}"/>
                  </a:ext>
                </a:extLst>
              </p:cNvPr>
              <p:cNvSpPr/>
              <p:nvPr/>
            </p:nvSpPr>
            <p:spPr>
              <a:xfrm>
                <a:off x="8795354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hteck 138">
                <a:extLst>
                  <a:ext uri="{FF2B5EF4-FFF2-40B4-BE49-F238E27FC236}">
                    <a16:creationId xmlns:a16="http://schemas.microsoft.com/office/drawing/2014/main" id="{2D4A3C17-76DC-4EEF-A60C-50AD31881296}"/>
                  </a:ext>
                </a:extLst>
              </p:cNvPr>
              <p:cNvSpPr/>
              <p:nvPr/>
            </p:nvSpPr>
            <p:spPr>
              <a:xfrm>
                <a:off x="8703109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hteck 139">
                <a:extLst>
                  <a:ext uri="{FF2B5EF4-FFF2-40B4-BE49-F238E27FC236}">
                    <a16:creationId xmlns:a16="http://schemas.microsoft.com/office/drawing/2014/main" id="{05CB250A-6E47-430B-AFED-B3B879FD6615}"/>
                  </a:ext>
                </a:extLst>
              </p:cNvPr>
              <p:cNvSpPr/>
              <p:nvPr/>
            </p:nvSpPr>
            <p:spPr>
              <a:xfrm>
                <a:off x="8838161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hteck 140">
                <a:extLst>
                  <a:ext uri="{FF2B5EF4-FFF2-40B4-BE49-F238E27FC236}">
                    <a16:creationId xmlns:a16="http://schemas.microsoft.com/office/drawing/2014/main" id="{1E05F8E0-ED1A-4A7A-9DBF-EF7E6D31D8F7}"/>
                  </a:ext>
                </a:extLst>
              </p:cNvPr>
              <p:cNvSpPr/>
              <p:nvPr/>
            </p:nvSpPr>
            <p:spPr>
              <a:xfrm>
                <a:off x="9496782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hteck 141">
                <a:extLst>
                  <a:ext uri="{FF2B5EF4-FFF2-40B4-BE49-F238E27FC236}">
                    <a16:creationId xmlns:a16="http://schemas.microsoft.com/office/drawing/2014/main" id="{701BB6CF-8B4B-469B-B71A-72AF4B1C901A}"/>
                  </a:ext>
                </a:extLst>
              </p:cNvPr>
              <p:cNvSpPr/>
              <p:nvPr/>
            </p:nvSpPr>
            <p:spPr>
              <a:xfrm>
                <a:off x="9667131" y="2470995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hteck 142">
                <a:extLst>
                  <a:ext uri="{FF2B5EF4-FFF2-40B4-BE49-F238E27FC236}">
                    <a16:creationId xmlns:a16="http://schemas.microsoft.com/office/drawing/2014/main" id="{981C6DD5-62D6-4476-B282-8B6DDDCE2F60}"/>
                  </a:ext>
                </a:extLst>
              </p:cNvPr>
              <p:cNvSpPr/>
              <p:nvPr/>
            </p:nvSpPr>
            <p:spPr>
              <a:xfrm>
                <a:off x="9392426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hteck 143">
                <a:extLst>
                  <a:ext uri="{FF2B5EF4-FFF2-40B4-BE49-F238E27FC236}">
                    <a16:creationId xmlns:a16="http://schemas.microsoft.com/office/drawing/2014/main" id="{76E1A342-99C1-4187-BAEC-663D6D3C7768}"/>
                  </a:ext>
                </a:extLst>
              </p:cNvPr>
              <p:cNvSpPr/>
              <p:nvPr/>
            </p:nvSpPr>
            <p:spPr>
              <a:xfrm>
                <a:off x="9532724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hteck 144">
                <a:extLst>
                  <a:ext uri="{FF2B5EF4-FFF2-40B4-BE49-F238E27FC236}">
                    <a16:creationId xmlns:a16="http://schemas.microsoft.com/office/drawing/2014/main" id="{C3429CDD-287D-4E8B-A88C-B05639D715BD}"/>
                  </a:ext>
                </a:extLst>
              </p:cNvPr>
              <p:cNvSpPr/>
              <p:nvPr/>
            </p:nvSpPr>
            <p:spPr>
              <a:xfrm>
                <a:off x="9513421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hteck 145">
                <a:extLst>
                  <a:ext uri="{FF2B5EF4-FFF2-40B4-BE49-F238E27FC236}">
                    <a16:creationId xmlns:a16="http://schemas.microsoft.com/office/drawing/2014/main" id="{3D04F00F-82AD-426B-911A-B7977F7009CF}"/>
                  </a:ext>
                </a:extLst>
              </p:cNvPr>
              <p:cNvSpPr/>
              <p:nvPr/>
            </p:nvSpPr>
            <p:spPr>
              <a:xfrm>
                <a:off x="9648473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hteck 146">
                <a:extLst>
                  <a:ext uri="{FF2B5EF4-FFF2-40B4-BE49-F238E27FC236}">
                    <a16:creationId xmlns:a16="http://schemas.microsoft.com/office/drawing/2014/main" id="{961C4AEF-D291-4D25-849F-57118A1E1142}"/>
                  </a:ext>
                </a:extLst>
              </p:cNvPr>
              <p:cNvSpPr/>
              <p:nvPr/>
            </p:nvSpPr>
            <p:spPr>
              <a:xfrm>
                <a:off x="9673190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hteck 147">
                <a:extLst>
                  <a:ext uri="{FF2B5EF4-FFF2-40B4-BE49-F238E27FC236}">
                    <a16:creationId xmlns:a16="http://schemas.microsoft.com/office/drawing/2014/main" id="{5F635263-6197-42AA-B43F-597398E6AD87}"/>
                  </a:ext>
                </a:extLst>
              </p:cNvPr>
              <p:cNvSpPr/>
              <p:nvPr/>
            </p:nvSpPr>
            <p:spPr>
              <a:xfrm>
                <a:off x="9813488" y="26054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hteck 148">
                <a:extLst>
                  <a:ext uri="{FF2B5EF4-FFF2-40B4-BE49-F238E27FC236}">
                    <a16:creationId xmlns:a16="http://schemas.microsoft.com/office/drawing/2014/main" id="{6E84D63A-3B33-4EDB-84D0-B2E4F78CE336}"/>
                  </a:ext>
                </a:extLst>
              </p:cNvPr>
              <p:cNvSpPr/>
              <p:nvPr/>
            </p:nvSpPr>
            <p:spPr>
              <a:xfrm>
                <a:off x="8973213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hteck 149">
                <a:extLst>
                  <a:ext uri="{FF2B5EF4-FFF2-40B4-BE49-F238E27FC236}">
                    <a16:creationId xmlns:a16="http://schemas.microsoft.com/office/drawing/2014/main" id="{198023C0-F31D-4C91-A9E5-06CA4FF4169E}"/>
                  </a:ext>
                </a:extLst>
              </p:cNvPr>
              <p:cNvSpPr/>
              <p:nvPr/>
            </p:nvSpPr>
            <p:spPr>
              <a:xfrm>
                <a:off x="9108265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1" name="Gerader Verbinder 150">
                <a:extLst>
                  <a:ext uri="{FF2B5EF4-FFF2-40B4-BE49-F238E27FC236}">
                    <a16:creationId xmlns:a16="http://schemas.microsoft.com/office/drawing/2014/main" id="{B689FF9D-875A-477A-BAA2-8F995D537EA2}"/>
                  </a:ext>
                </a:extLst>
              </p:cNvPr>
              <p:cNvCxnSpPr>
                <a:stCxn id="104" idx="2"/>
                <a:endCxn id="133" idx="0"/>
              </p:cNvCxnSpPr>
              <p:nvPr/>
            </p:nvCxnSpPr>
            <p:spPr>
              <a:xfrm>
                <a:off x="9190620" y="2403788"/>
                <a:ext cx="1411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Gerader Verbinder 151">
                <a:extLst>
                  <a:ext uri="{FF2B5EF4-FFF2-40B4-BE49-F238E27FC236}">
                    <a16:creationId xmlns:a16="http://schemas.microsoft.com/office/drawing/2014/main" id="{BE87E095-2650-4663-9AAA-F10F2934547D}"/>
                  </a:ext>
                </a:extLst>
              </p:cNvPr>
              <p:cNvCxnSpPr>
                <a:stCxn id="104" idx="2"/>
                <a:endCxn id="134" idx="0"/>
              </p:cNvCxnSpPr>
              <p:nvPr/>
            </p:nvCxnSpPr>
            <p:spPr>
              <a:xfrm>
                <a:off x="9190620" y="2403788"/>
                <a:ext cx="171758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Gerader Verbinder 152">
                <a:extLst>
                  <a:ext uri="{FF2B5EF4-FFF2-40B4-BE49-F238E27FC236}">
                    <a16:creationId xmlns:a16="http://schemas.microsoft.com/office/drawing/2014/main" id="{AF7FD172-3D58-4B51-8E40-4A7339422605}"/>
                  </a:ext>
                </a:extLst>
              </p:cNvPr>
              <p:cNvCxnSpPr>
                <a:stCxn id="126" idx="2"/>
                <a:endCxn id="141" idx="0"/>
              </p:cNvCxnSpPr>
              <p:nvPr/>
            </p:nvCxnSpPr>
            <p:spPr>
              <a:xfrm flipH="1">
                <a:off x="9532725" y="2403788"/>
                <a:ext cx="78381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Gerader Verbinder 153">
                <a:extLst>
                  <a:ext uri="{FF2B5EF4-FFF2-40B4-BE49-F238E27FC236}">
                    <a16:creationId xmlns:a16="http://schemas.microsoft.com/office/drawing/2014/main" id="{5D9BB766-7170-4793-A635-F5C89E6C15BD}"/>
                  </a:ext>
                </a:extLst>
              </p:cNvPr>
              <p:cNvCxnSpPr>
                <a:stCxn id="126" idx="2"/>
                <a:endCxn id="142" idx="0"/>
              </p:cNvCxnSpPr>
              <p:nvPr/>
            </p:nvCxnSpPr>
            <p:spPr>
              <a:xfrm>
                <a:off x="9611106" y="2403788"/>
                <a:ext cx="91968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Gerader Verbinder 154">
                <a:extLst>
                  <a:ext uri="{FF2B5EF4-FFF2-40B4-BE49-F238E27FC236}">
                    <a16:creationId xmlns:a16="http://schemas.microsoft.com/office/drawing/2014/main" id="{E2796C90-3973-4858-9A47-4174BB22CF71}"/>
                  </a:ext>
                </a:extLst>
              </p:cNvPr>
              <p:cNvCxnSpPr>
                <a:stCxn id="101" idx="2"/>
                <a:endCxn id="137" idx="0"/>
              </p:cNvCxnSpPr>
              <p:nvPr/>
            </p:nvCxnSpPr>
            <p:spPr>
              <a:xfrm flipH="1">
                <a:off x="8690999" y="2538202"/>
                <a:ext cx="160338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Gerader Verbinder 155">
                <a:extLst>
                  <a:ext uri="{FF2B5EF4-FFF2-40B4-BE49-F238E27FC236}">
                    <a16:creationId xmlns:a16="http://schemas.microsoft.com/office/drawing/2014/main" id="{8065AD80-47F8-4A5D-AD11-0F8A019F895A}"/>
                  </a:ext>
                </a:extLst>
              </p:cNvPr>
              <p:cNvCxnSpPr>
                <a:stCxn id="101" idx="2"/>
                <a:endCxn id="138" idx="0"/>
              </p:cNvCxnSpPr>
              <p:nvPr/>
            </p:nvCxnSpPr>
            <p:spPr>
              <a:xfrm flipH="1">
                <a:off x="8831297" y="2538202"/>
                <a:ext cx="20040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Gerader Verbinder 156">
                <a:extLst>
                  <a:ext uri="{FF2B5EF4-FFF2-40B4-BE49-F238E27FC236}">
                    <a16:creationId xmlns:a16="http://schemas.microsoft.com/office/drawing/2014/main" id="{8F2F05BF-DE9D-4B09-8CFB-CB1ABFFBA77D}"/>
                  </a:ext>
                </a:extLst>
              </p:cNvPr>
              <p:cNvCxnSpPr>
                <a:stCxn id="102" idx="2"/>
                <a:endCxn id="135" idx="0"/>
              </p:cNvCxnSpPr>
              <p:nvPr/>
            </p:nvCxnSpPr>
            <p:spPr>
              <a:xfrm flipH="1">
                <a:off x="8957468" y="2538202"/>
                <a:ext cx="64216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Gerader Verbinder 157">
                <a:extLst>
                  <a:ext uri="{FF2B5EF4-FFF2-40B4-BE49-F238E27FC236}">
                    <a16:creationId xmlns:a16="http://schemas.microsoft.com/office/drawing/2014/main" id="{061A6F39-5E8D-42D1-BFFF-6E702ACC0966}"/>
                  </a:ext>
                </a:extLst>
              </p:cNvPr>
              <p:cNvCxnSpPr>
                <a:stCxn id="102" idx="2"/>
                <a:endCxn id="136" idx="0"/>
              </p:cNvCxnSpPr>
              <p:nvPr/>
            </p:nvCxnSpPr>
            <p:spPr>
              <a:xfrm>
                <a:off x="9021684" y="2538202"/>
                <a:ext cx="76082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Gerader Verbinder 158">
                <a:extLst>
                  <a:ext uri="{FF2B5EF4-FFF2-40B4-BE49-F238E27FC236}">
                    <a16:creationId xmlns:a16="http://schemas.microsoft.com/office/drawing/2014/main" id="{48B64F31-613F-4C52-B8C3-D38B0850B0E5}"/>
                  </a:ext>
                </a:extLst>
              </p:cNvPr>
              <p:cNvCxnSpPr>
                <a:stCxn id="138" idx="2"/>
                <a:endCxn id="139" idx="0"/>
              </p:cNvCxnSpPr>
              <p:nvPr/>
            </p:nvCxnSpPr>
            <p:spPr>
              <a:xfrm flipH="1">
                <a:off x="8739052" y="2672616"/>
                <a:ext cx="92245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Gerader Verbinder 159">
                <a:extLst>
                  <a:ext uri="{FF2B5EF4-FFF2-40B4-BE49-F238E27FC236}">
                    <a16:creationId xmlns:a16="http://schemas.microsoft.com/office/drawing/2014/main" id="{BE59F52F-3DDA-4397-94D4-B03AE378400D}"/>
                  </a:ext>
                </a:extLst>
              </p:cNvPr>
              <p:cNvCxnSpPr>
                <a:stCxn id="138" idx="2"/>
                <a:endCxn id="140" idx="0"/>
              </p:cNvCxnSpPr>
              <p:nvPr/>
            </p:nvCxnSpPr>
            <p:spPr>
              <a:xfrm>
                <a:off x="8831297" y="2672616"/>
                <a:ext cx="42807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Gerader Verbinder 160">
                <a:extLst>
                  <a:ext uri="{FF2B5EF4-FFF2-40B4-BE49-F238E27FC236}">
                    <a16:creationId xmlns:a16="http://schemas.microsoft.com/office/drawing/2014/main" id="{3E081954-D89C-4EC7-89D0-1993406E6C6C}"/>
                  </a:ext>
                </a:extLst>
              </p:cNvPr>
              <p:cNvCxnSpPr>
                <a:stCxn id="136" idx="2"/>
                <a:endCxn id="149" idx="0"/>
              </p:cNvCxnSpPr>
              <p:nvPr/>
            </p:nvCxnSpPr>
            <p:spPr>
              <a:xfrm flipH="1">
                <a:off x="9009156" y="2672616"/>
                <a:ext cx="88610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Gerader Verbinder 161">
                <a:extLst>
                  <a:ext uri="{FF2B5EF4-FFF2-40B4-BE49-F238E27FC236}">
                    <a16:creationId xmlns:a16="http://schemas.microsoft.com/office/drawing/2014/main" id="{25A53AFE-E51C-422E-B937-316CB9966157}"/>
                  </a:ext>
                </a:extLst>
              </p:cNvPr>
              <p:cNvCxnSpPr>
                <a:cxnSpLocks/>
                <a:stCxn id="136" idx="2"/>
                <a:endCxn id="150" idx="0"/>
              </p:cNvCxnSpPr>
              <p:nvPr/>
            </p:nvCxnSpPr>
            <p:spPr>
              <a:xfrm>
                <a:off x="9097766" y="2672616"/>
                <a:ext cx="46442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Gerader Verbinder 162">
                <a:extLst>
                  <a:ext uri="{FF2B5EF4-FFF2-40B4-BE49-F238E27FC236}">
                    <a16:creationId xmlns:a16="http://schemas.microsoft.com/office/drawing/2014/main" id="{BA7185B7-5BC4-47DA-B669-A2770258BF19}"/>
                  </a:ext>
                </a:extLst>
              </p:cNvPr>
              <p:cNvCxnSpPr>
                <a:stCxn id="141" idx="2"/>
                <a:endCxn id="143" idx="0"/>
              </p:cNvCxnSpPr>
              <p:nvPr/>
            </p:nvCxnSpPr>
            <p:spPr>
              <a:xfrm flipH="1">
                <a:off x="9428369" y="2538202"/>
                <a:ext cx="104356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Gerader Verbinder 163">
                <a:extLst>
                  <a:ext uri="{FF2B5EF4-FFF2-40B4-BE49-F238E27FC236}">
                    <a16:creationId xmlns:a16="http://schemas.microsoft.com/office/drawing/2014/main" id="{73774B3C-527C-4367-8C00-0FB61CAAEA5C}"/>
                  </a:ext>
                </a:extLst>
              </p:cNvPr>
              <p:cNvCxnSpPr>
                <a:stCxn id="141" idx="2"/>
                <a:endCxn id="144" idx="0"/>
              </p:cNvCxnSpPr>
              <p:nvPr/>
            </p:nvCxnSpPr>
            <p:spPr>
              <a:xfrm>
                <a:off x="9532725" y="2538202"/>
                <a:ext cx="35942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Gerader Verbinder 164">
                <a:extLst>
                  <a:ext uri="{FF2B5EF4-FFF2-40B4-BE49-F238E27FC236}">
                    <a16:creationId xmlns:a16="http://schemas.microsoft.com/office/drawing/2014/main" id="{B7DDDFF9-6FFA-4755-AEDC-FB081C3CE90A}"/>
                  </a:ext>
                </a:extLst>
              </p:cNvPr>
              <p:cNvCxnSpPr>
                <a:stCxn id="142" idx="2"/>
                <a:endCxn id="147" idx="0"/>
              </p:cNvCxnSpPr>
              <p:nvPr/>
            </p:nvCxnSpPr>
            <p:spPr>
              <a:xfrm>
                <a:off x="9703074" y="2538202"/>
                <a:ext cx="6059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Gerader Verbinder 165">
                <a:extLst>
                  <a:ext uri="{FF2B5EF4-FFF2-40B4-BE49-F238E27FC236}">
                    <a16:creationId xmlns:a16="http://schemas.microsoft.com/office/drawing/2014/main" id="{C751F892-CC0F-4E5E-B41E-39CA7FB97099}"/>
                  </a:ext>
                </a:extLst>
              </p:cNvPr>
              <p:cNvCxnSpPr>
                <a:stCxn id="142" idx="2"/>
                <a:endCxn id="148" idx="0"/>
              </p:cNvCxnSpPr>
              <p:nvPr/>
            </p:nvCxnSpPr>
            <p:spPr>
              <a:xfrm>
                <a:off x="9703074" y="2538202"/>
                <a:ext cx="146357" cy="672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Gerader Verbinder 166">
                <a:extLst>
                  <a:ext uri="{FF2B5EF4-FFF2-40B4-BE49-F238E27FC236}">
                    <a16:creationId xmlns:a16="http://schemas.microsoft.com/office/drawing/2014/main" id="{0EE977EF-CC07-48CB-AB54-38628BCA575C}"/>
                  </a:ext>
                </a:extLst>
              </p:cNvPr>
              <p:cNvCxnSpPr>
                <a:stCxn id="144" idx="2"/>
                <a:endCxn id="145" idx="0"/>
              </p:cNvCxnSpPr>
              <p:nvPr/>
            </p:nvCxnSpPr>
            <p:spPr>
              <a:xfrm flipH="1">
                <a:off x="9549364" y="2672616"/>
                <a:ext cx="19303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Gerader Verbinder 167">
                <a:extLst>
                  <a:ext uri="{FF2B5EF4-FFF2-40B4-BE49-F238E27FC236}">
                    <a16:creationId xmlns:a16="http://schemas.microsoft.com/office/drawing/2014/main" id="{BBE31DA8-C4AB-436D-A333-AA3A459CF4AA}"/>
                  </a:ext>
                </a:extLst>
              </p:cNvPr>
              <p:cNvCxnSpPr>
                <a:stCxn id="144" idx="2"/>
                <a:endCxn id="146" idx="0"/>
              </p:cNvCxnSpPr>
              <p:nvPr/>
            </p:nvCxnSpPr>
            <p:spPr>
              <a:xfrm>
                <a:off x="9568667" y="2672616"/>
                <a:ext cx="115749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hteck 168">
                <a:extLst>
                  <a:ext uri="{FF2B5EF4-FFF2-40B4-BE49-F238E27FC236}">
                    <a16:creationId xmlns:a16="http://schemas.microsoft.com/office/drawing/2014/main" id="{0ABF4A95-3EC0-4ECE-97B5-A5236EF592D2}"/>
                  </a:ext>
                </a:extLst>
              </p:cNvPr>
              <p:cNvSpPr/>
              <p:nvPr/>
            </p:nvSpPr>
            <p:spPr>
              <a:xfrm>
                <a:off x="8433005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8F58AA8-51DC-4C54-BD12-4078309E2162}"/>
                  </a:ext>
                </a:extLst>
              </p:cNvPr>
              <p:cNvSpPr/>
              <p:nvPr/>
            </p:nvSpPr>
            <p:spPr>
              <a:xfrm>
                <a:off x="8568057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Gerader Verbinder 170">
                <a:extLst>
                  <a:ext uri="{FF2B5EF4-FFF2-40B4-BE49-F238E27FC236}">
                    <a16:creationId xmlns:a16="http://schemas.microsoft.com/office/drawing/2014/main" id="{D4315727-47D8-43DA-A84E-84902BA4706B}"/>
                  </a:ext>
                </a:extLst>
              </p:cNvPr>
              <p:cNvCxnSpPr>
                <a:stCxn id="137" idx="2"/>
                <a:endCxn id="170" idx="0"/>
              </p:cNvCxnSpPr>
              <p:nvPr/>
            </p:nvCxnSpPr>
            <p:spPr>
              <a:xfrm flipH="1">
                <a:off x="8604000" y="2672616"/>
                <a:ext cx="86999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Gerader Verbinder 171">
                <a:extLst>
                  <a:ext uri="{FF2B5EF4-FFF2-40B4-BE49-F238E27FC236}">
                    <a16:creationId xmlns:a16="http://schemas.microsoft.com/office/drawing/2014/main" id="{0CD43AA7-820A-4820-8157-870B82CC48F5}"/>
                  </a:ext>
                </a:extLst>
              </p:cNvPr>
              <p:cNvCxnSpPr>
                <a:stCxn id="137" idx="2"/>
                <a:endCxn id="169" idx="0"/>
              </p:cNvCxnSpPr>
              <p:nvPr/>
            </p:nvCxnSpPr>
            <p:spPr>
              <a:xfrm flipH="1">
                <a:off x="8468948" y="2672616"/>
                <a:ext cx="222051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Rechteck 172">
                <a:extLst>
                  <a:ext uri="{FF2B5EF4-FFF2-40B4-BE49-F238E27FC236}">
                    <a16:creationId xmlns:a16="http://schemas.microsoft.com/office/drawing/2014/main" id="{DAE82A41-2CE9-47AF-97E1-97A72AB02EBB}"/>
                  </a:ext>
                </a:extLst>
              </p:cNvPr>
              <p:cNvSpPr/>
              <p:nvPr/>
            </p:nvSpPr>
            <p:spPr>
              <a:xfrm>
                <a:off x="9243317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hteck 173">
                <a:extLst>
                  <a:ext uri="{FF2B5EF4-FFF2-40B4-BE49-F238E27FC236}">
                    <a16:creationId xmlns:a16="http://schemas.microsoft.com/office/drawing/2014/main" id="{58254F99-806E-413E-935F-38DCCCAFE2BE}"/>
                  </a:ext>
                </a:extLst>
              </p:cNvPr>
              <p:cNvSpPr/>
              <p:nvPr/>
            </p:nvSpPr>
            <p:spPr>
              <a:xfrm>
                <a:off x="9378369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hteck 174">
                <a:extLst>
                  <a:ext uri="{FF2B5EF4-FFF2-40B4-BE49-F238E27FC236}">
                    <a16:creationId xmlns:a16="http://schemas.microsoft.com/office/drawing/2014/main" id="{9C39FF2E-B5BF-4DEB-97FE-88637F5440B9}"/>
                  </a:ext>
                </a:extLst>
              </p:cNvPr>
              <p:cNvSpPr/>
              <p:nvPr/>
            </p:nvSpPr>
            <p:spPr>
              <a:xfrm>
                <a:off x="9783525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hteck 175">
                <a:extLst>
                  <a:ext uri="{FF2B5EF4-FFF2-40B4-BE49-F238E27FC236}">
                    <a16:creationId xmlns:a16="http://schemas.microsoft.com/office/drawing/2014/main" id="{4F65B11B-B4BC-4054-A87E-1DC3B9879AC1}"/>
                  </a:ext>
                </a:extLst>
              </p:cNvPr>
              <p:cNvSpPr/>
              <p:nvPr/>
            </p:nvSpPr>
            <p:spPr>
              <a:xfrm>
                <a:off x="9918576" y="2751909"/>
                <a:ext cx="71885" cy="672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Gerader Verbinder 176">
                <a:extLst>
                  <a:ext uri="{FF2B5EF4-FFF2-40B4-BE49-F238E27FC236}">
                    <a16:creationId xmlns:a16="http://schemas.microsoft.com/office/drawing/2014/main" id="{533FA6DD-535A-4F89-9952-5E5CB2F91C96}"/>
                  </a:ext>
                </a:extLst>
              </p:cNvPr>
              <p:cNvCxnSpPr>
                <a:stCxn id="143" idx="2"/>
                <a:endCxn id="173" idx="0"/>
              </p:cNvCxnSpPr>
              <p:nvPr/>
            </p:nvCxnSpPr>
            <p:spPr>
              <a:xfrm flipH="1">
                <a:off x="9279260" y="2672616"/>
                <a:ext cx="149109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20C3C6F2-0354-4CD7-BD2E-68A8CB4C6F44}"/>
                  </a:ext>
                </a:extLst>
              </p:cNvPr>
              <p:cNvCxnSpPr>
                <a:stCxn id="143" idx="2"/>
                <a:endCxn id="174" idx="0"/>
              </p:cNvCxnSpPr>
              <p:nvPr/>
            </p:nvCxnSpPr>
            <p:spPr>
              <a:xfrm flipH="1">
                <a:off x="9414312" y="2672616"/>
                <a:ext cx="14057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1524FCD2-60CB-4544-BA0E-C2B45F92B7EF}"/>
                  </a:ext>
                </a:extLst>
              </p:cNvPr>
              <p:cNvCxnSpPr>
                <a:stCxn id="148" idx="2"/>
                <a:endCxn id="175" idx="0"/>
              </p:cNvCxnSpPr>
              <p:nvPr/>
            </p:nvCxnSpPr>
            <p:spPr>
              <a:xfrm flipH="1">
                <a:off x="9819468" y="2672616"/>
                <a:ext cx="29963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80ABFEDA-9D91-494E-A8A1-F460AB715118}"/>
                  </a:ext>
                </a:extLst>
              </p:cNvPr>
              <p:cNvCxnSpPr>
                <a:stCxn id="148" idx="2"/>
                <a:endCxn id="176" idx="0"/>
              </p:cNvCxnSpPr>
              <p:nvPr/>
            </p:nvCxnSpPr>
            <p:spPr>
              <a:xfrm>
                <a:off x="9849431" y="2672616"/>
                <a:ext cx="105088" cy="792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uppieren 236">
              <a:extLst>
                <a:ext uri="{FF2B5EF4-FFF2-40B4-BE49-F238E27FC236}">
                  <a16:creationId xmlns:a16="http://schemas.microsoft.com/office/drawing/2014/main" id="{56B56A03-4B16-46F3-93AC-2FEE8F72A95A}"/>
                </a:ext>
              </a:extLst>
            </p:cNvPr>
            <p:cNvGrpSpPr/>
            <p:nvPr/>
          </p:nvGrpSpPr>
          <p:grpSpPr>
            <a:xfrm>
              <a:off x="8360132" y="3158337"/>
              <a:ext cx="969797" cy="851695"/>
              <a:chOff x="8779871" y="3330395"/>
              <a:chExt cx="969797" cy="851695"/>
            </a:xfrm>
          </p:grpSpPr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E7627089-72A1-4807-B146-F2A5BC105F56}"/>
                  </a:ext>
                </a:extLst>
              </p:cNvPr>
              <p:cNvSpPr/>
              <p:nvPr/>
            </p:nvSpPr>
            <p:spPr>
              <a:xfrm>
                <a:off x="9332348" y="377785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CCACC085-90EE-413D-9CD5-933A3A98A941}"/>
                  </a:ext>
                </a:extLst>
              </p:cNvPr>
              <p:cNvSpPr/>
              <p:nvPr/>
            </p:nvSpPr>
            <p:spPr>
              <a:xfrm>
                <a:off x="9273545" y="3926479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Ellipse 182">
                <a:extLst>
                  <a:ext uri="{FF2B5EF4-FFF2-40B4-BE49-F238E27FC236}">
                    <a16:creationId xmlns:a16="http://schemas.microsoft.com/office/drawing/2014/main" id="{C556E0B4-BBB3-4535-B1F6-7F87C2E9C740}"/>
                  </a:ext>
                </a:extLst>
              </p:cNvPr>
              <p:cNvSpPr/>
              <p:nvPr/>
            </p:nvSpPr>
            <p:spPr>
              <a:xfrm>
                <a:off x="9214744" y="4029231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Ellipse 183">
                <a:extLst>
                  <a:ext uri="{FF2B5EF4-FFF2-40B4-BE49-F238E27FC236}">
                    <a16:creationId xmlns:a16="http://schemas.microsoft.com/office/drawing/2014/main" id="{D55F05BB-A745-4383-B7AF-E2B49D0E1C18}"/>
                  </a:ext>
                </a:extLst>
              </p:cNvPr>
              <p:cNvSpPr/>
              <p:nvPr/>
            </p:nvSpPr>
            <p:spPr>
              <a:xfrm>
                <a:off x="9154595" y="3858930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F1E333B9-B7CC-4622-983F-E6B4D3184567}"/>
                  </a:ext>
                </a:extLst>
              </p:cNvPr>
              <p:cNvCxnSpPr/>
              <p:nvPr/>
            </p:nvCxnSpPr>
            <p:spPr>
              <a:xfrm>
                <a:off x="8782252" y="3330395"/>
                <a:ext cx="0" cy="8509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28214862-F1DC-4993-985E-74551672D9CB}"/>
                  </a:ext>
                </a:extLst>
              </p:cNvPr>
              <p:cNvCxnSpPr/>
              <p:nvPr/>
            </p:nvCxnSpPr>
            <p:spPr>
              <a:xfrm>
                <a:off x="8779871" y="4182090"/>
                <a:ext cx="969797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91BECAB0-D95F-4F6E-BBE6-2F61C66CFD74}"/>
                  </a:ext>
                </a:extLst>
              </p:cNvPr>
              <p:cNvSpPr/>
              <p:nvPr/>
            </p:nvSpPr>
            <p:spPr>
              <a:xfrm>
                <a:off x="8888928" y="359338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Ellipse 187">
                <a:extLst>
                  <a:ext uri="{FF2B5EF4-FFF2-40B4-BE49-F238E27FC236}">
                    <a16:creationId xmlns:a16="http://schemas.microsoft.com/office/drawing/2014/main" id="{7FC50F54-450E-42AF-A182-47E63DC3936C}"/>
                  </a:ext>
                </a:extLst>
              </p:cNvPr>
              <p:cNvSpPr/>
              <p:nvPr/>
            </p:nvSpPr>
            <p:spPr>
              <a:xfrm>
                <a:off x="8937954" y="3696892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8D5AC08C-C13B-4912-8F44-3BB36A2F2141}"/>
                  </a:ext>
                </a:extLst>
              </p:cNvPr>
              <p:cNvSpPr/>
              <p:nvPr/>
            </p:nvSpPr>
            <p:spPr>
              <a:xfrm>
                <a:off x="9000136" y="364329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1084019F-2D18-476D-96BF-0D560364C367}"/>
                  </a:ext>
                </a:extLst>
              </p:cNvPr>
              <p:cNvSpPr/>
              <p:nvPr/>
            </p:nvSpPr>
            <p:spPr>
              <a:xfrm>
                <a:off x="9045855" y="384769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FF279EB9-FD9F-432A-9575-8B0844D7272B}"/>
                  </a:ext>
                </a:extLst>
              </p:cNvPr>
              <p:cNvSpPr/>
              <p:nvPr/>
            </p:nvSpPr>
            <p:spPr>
              <a:xfrm>
                <a:off x="9102736" y="399185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A51AC8EF-3311-4461-9D85-B5E5A6ACF0D3}"/>
                  </a:ext>
                </a:extLst>
              </p:cNvPr>
              <p:cNvSpPr/>
              <p:nvPr/>
            </p:nvSpPr>
            <p:spPr>
              <a:xfrm>
                <a:off x="9604674" y="3666155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8ACEE99C-16AF-4C07-95F3-EDD51E95F4F5}"/>
                  </a:ext>
                </a:extLst>
              </p:cNvPr>
              <p:cNvSpPr/>
              <p:nvPr/>
            </p:nvSpPr>
            <p:spPr>
              <a:xfrm>
                <a:off x="9559139" y="375499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E9D0CC9-45B8-45B3-83E6-E4BA77E56B2A}"/>
                  </a:ext>
                </a:extLst>
              </p:cNvPr>
              <p:cNvSpPr/>
              <p:nvPr/>
            </p:nvSpPr>
            <p:spPr>
              <a:xfrm>
                <a:off x="9452252" y="373160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715CFC10-38AD-41E6-BED8-3B97DA6A9820}"/>
                  </a:ext>
                </a:extLst>
              </p:cNvPr>
              <p:cNvSpPr/>
              <p:nvPr/>
            </p:nvSpPr>
            <p:spPr>
              <a:xfrm>
                <a:off x="9397591" y="396899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E07383FC-2808-4C50-A4EB-5EBD8DA9FE77}"/>
                  </a:ext>
                </a:extLst>
              </p:cNvPr>
              <p:cNvSpPr/>
              <p:nvPr/>
            </p:nvSpPr>
            <p:spPr>
              <a:xfrm>
                <a:off x="9674639" y="359399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BEFA594C-0D24-479C-8B99-4B72592D5D46}"/>
                  </a:ext>
                </a:extLst>
              </p:cNvPr>
              <p:cNvSpPr/>
              <p:nvPr/>
            </p:nvSpPr>
            <p:spPr>
              <a:xfrm>
                <a:off x="8787821" y="3609782"/>
                <a:ext cx="904875" cy="442309"/>
              </a:xfrm>
              <a:custGeom>
                <a:avLst/>
                <a:gdLst>
                  <a:gd name="connsiteX0" fmla="*/ 0 w 923925"/>
                  <a:gd name="connsiteY0" fmla="*/ 67482 h 442309"/>
                  <a:gd name="connsiteX1" fmla="*/ 130969 w 923925"/>
                  <a:gd name="connsiteY1" fmla="*/ 807 h 442309"/>
                  <a:gd name="connsiteX2" fmla="*/ 176213 w 923925"/>
                  <a:gd name="connsiteY2" fmla="*/ 107963 h 442309"/>
                  <a:gd name="connsiteX3" fmla="*/ 245269 w 923925"/>
                  <a:gd name="connsiteY3" fmla="*/ 55576 h 442309"/>
                  <a:gd name="connsiteX4" fmla="*/ 276225 w 923925"/>
                  <a:gd name="connsiteY4" fmla="*/ 246076 h 442309"/>
                  <a:gd name="connsiteX5" fmla="*/ 335756 w 923925"/>
                  <a:gd name="connsiteY5" fmla="*/ 400857 h 442309"/>
                  <a:gd name="connsiteX6" fmla="*/ 390525 w 923925"/>
                  <a:gd name="connsiteY6" fmla="*/ 265126 h 442309"/>
                  <a:gd name="connsiteX7" fmla="*/ 447675 w 923925"/>
                  <a:gd name="connsiteY7" fmla="*/ 441338 h 442309"/>
                  <a:gd name="connsiteX8" fmla="*/ 516731 w 923925"/>
                  <a:gd name="connsiteY8" fmla="*/ 329419 h 442309"/>
                  <a:gd name="connsiteX9" fmla="*/ 571500 w 923925"/>
                  <a:gd name="connsiteY9" fmla="*/ 188926 h 442309"/>
                  <a:gd name="connsiteX10" fmla="*/ 631031 w 923925"/>
                  <a:gd name="connsiteY10" fmla="*/ 381807 h 442309"/>
                  <a:gd name="connsiteX11" fmla="*/ 685800 w 923925"/>
                  <a:gd name="connsiteY11" fmla="*/ 231788 h 442309"/>
                  <a:gd name="connsiteX12" fmla="*/ 690563 w 923925"/>
                  <a:gd name="connsiteY12" fmla="*/ 143682 h 442309"/>
                  <a:gd name="connsiteX13" fmla="*/ 804863 w 923925"/>
                  <a:gd name="connsiteY13" fmla="*/ 172257 h 442309"/>
                  <a:gd name="connsiteX14" fmla="*/ 847725 w 923925"/>
                  <a:gd name="connsiteY14" fmla="*/ 69863 h 442309"/>
                  <a:gd name="connsiteX15" fmla="*/ 904875 w 923925"/>
                  <a:gd name="connsiteY15" fmla="*/ 7951 h 442309"/>
                  <a:gd name="connsiteX16" fmla="*/ 923925 w 923925"/>
                  <a:gd name="connsiteY16" fmla="*/ 53194 h 442309"/>
                  <a:gd name="connsiteX0" fmla="*/ 0 w 923925"/>
                  <a:gd name="connsiteY0" fmla="*/ 67482 h 442309"/>
                  <a:gd name="connsiteX1" fmla="*/ 130969 w 923925"/>
                  <a:gd name="connsiteY1" fmla="*/ 807 h 442309"/>
                  <a:gd name="connsiteX2" fmla="*/ 176213 w 923925"/>
                  <a:gd name="connsiteY2" fmla="*/ 107963 h 442309"/>
                  <a:gd name="connsiteX3" fmla="*/ 245269 w 923925"/>
                  <a:gd name="connsiteY3" fmla="*/ 55576 h 442309"/>
                  <a:gd name="connsiteX4" fmla="*/ 276225 w 923925"/>
                  <a:gd name="connsiteY4" fmla="*/ 246076 h 442309"/>
                  <a:gd name="connsiteX5" fmla="*/ 335756 w 923925"/>
                  <a:gd name="connsiteY5" fmla="*/ 400857 h 442309"/>
                  <a:gd name="connsiteX6" fmla="*/ 390525 w 923925"/>
                  <a:gd name="connsiteY6" fmla="*/ 265126 h 442309"/>
                  <a:gd name="connsiteX7" fmla="*/ 447675 w 923925"/>
                  <a:gd name="connsiteY7" fmla="*/ 441338 h 442309"/>
                  <a:gd name="connsiteX8" fmla="*/ 516731 w 923925"/>
                  <a:gd name="connsiteY8" fmla="*/ 329419 h 442309"/>
                  <a:gd name="connsiteX9" fmla="*/ 571500 w 923925"/>
                  <a:gd name="connsiteY9" fmla="*/ 188926 h 442309"/>
                  <a:gd name="connsiteX10" fmla="*/ 631031 w 923925"/>
                  <a:gd name="connsiteY10" fmla="*/ 381807 h 442309"/>
                  <a:gd name="connsiteX11" fmla="*/ 690563 w 923925"/>
                  <a:gd name="connsiteY11" fmla="*/ 143682 h 442309"/>
                  <a:gd name="connsiteX12" fmla="*/ 804863 w 923925"/>
                  <a:gd name="connsiteY12" fmla="*/ 172257 h 442309"/>
                  <a:gd name="connsiteX13" fmla="*/ 847725 w 923925"/>
                  <a:gd name="connsiteY13" fmla="*/ 69863 h 442309"/>
                  <a:gd name="connsiteX14" fmla="*/ 904875 w 923925"/>
                  <a:gd name="connsiteY14" fmla="*/ 7951 h 442309"/>
                  <a:gd name="connsiteX15" fmla="*/ 923925 w 923925"/>
                  <a:gd name="connsiteY15" fmla="*/ 53194 h 442309"/>
                  <a:gd name="connsiteX0" fmla="*/ 0 w 904875"/>
                  <a:gd name="connsiteY0" fmla="*/ 67482 h 442309"/>
                  <a:gd name="connsiteX1" fmla="*/ 130969 w 904875"/>
                  <a:gd name="connsiteY1" fmla="*/ 807 h 442309"/>
                  <a:gd name="connsiteX2" fmla="*/ 176213 w 904875"/>
                  <a:gd name="connsiteY2" fmla="*/ 107963 h 442309"/>
                  <a:gd name="connsiteX3" fmla="*/ 245269 w 904875"/>
                  <a:gd name="connsiteY3" fmla="*/ 55576 h 442309"/>
                  <a:gd name="connsiteX4" fmla="*/ 276225 w 904875"/>
                  <a:gd name="connsiteY4" fmla="*/ 246076 h 442309"/>
                  <a:gd name="connsiteX5" fmla="*/ 335756 w 904875"/>
                  <a:gd name="connsiteY5" fmla="*/ 400857 h 442309"/>
                  <a:gd name="connsiteX6" fmla="*/ 390525 w 904875"/>
                  <a:gd name="connsiteY6" fmla="*/ 265126 h 442309"/>
                  <a:gd name="connsiteX7" fmla="*/ 447675 w 904875"/>
                  <a:gd name="connsiteY7" fmla="*/ 441338 h 442309"/>
                  <a:gd name="connsiteX8" fmla="*/ 516731 w 904875"/>
                  <a:gd name="connsiteY8" fmla="*/ 329419 h 442309"/>
                  <a:gd name="connsiteX9" fmla="*/ 571500 w 904875"/>
                  <a:gd name="connsiteY9" fmla="*/ 188926 h 442309"/>
                  <a:gd name="connsiteX10" fmla="*/ 631031 w 904875"/>
                  <a:gd name="connsiteY10" fmla="*/ 381807 h 442309"/>
                  <a:gd name="connsiteX11" fmla="*/ 690563 w 904875"/>
                  <a:gd name="connsiteY11" fmla="*/ 143682 h 442309"/>
                  <a:gd name="connsiteX12" fmla="*/ 804863 w 904875"/>
                  <a:gd name="connsiteY12" fmla="*/ 172257 h 442309"/>
                  <a:gd name="connsiteX13" fmla="*/ 847725 w 904875"/>
                  <a:gd name="connsiteY13" fmla="*/ 69863 h 442309"/>
                  <a:gd name="connsiteX14" fmla="*/ 904875 w 904875"/>
                  <a:gd name="connsiteY14" fmla="*/ 7951 h 442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04875" h="442309">
                    <a:moveTo>
                      <a:pt x="0" y="67482"/>
                    </a:moveTo>
                    <a:cubicBezTo>
                      <a:pt x="50800" y="30771"/>
                      <a:pt x="101600" y="-5940"/>
                      <a:pt x="130969" y="807"/>
                    </a:cubicBezTo>
                    <a:cubicBezTo>
                      <a:pt x="160338" y="7554"/>
                      <a:pt x="157163" y="98835"/>
                      <a:pt x="176213" y="107963"/>
                    </a:cubicBezTo>
                    <a:cubicBezTo>
                      <a:pt x="195263" y="117091"/>
                      <a:pt x="228600" y="32557"/>
                      <a:pt x="245269" y="55576"/>
                    </a:cubicBezTo>
                    <a:cubicBezTo>
                      <a:pt x="261938" y="78595"/>
                      <a:pt x="261144" y="188529"/>
                      <a:pt x="276225" y="246076"/>
                    </a:cubicBezTo>
                    <a:cubicBezTo>
                      <a:pt x="291306" y="303623"/>
                      <a:pt x="316706" y="397682"/>
                      <a:pt x="335756" y="400857"/>
                    </a:cubicBezTo>
                    <a:cubicBezTo>
                      <a:pt x="354806" y="404032"/>
                      <a:pt x="371872" y="258379"/>
                      <a:pt x="390525" y="265126"/>
                    </a:cubicBezTo>
                    <a:cubicBezTo>
                      <a:pt x="409178" y="271873"/>
                      <a:pt x="426641" y="430623"/>
                      <a:pt x="447675" y="441338"/>
                    </a:cubicBezTo>
                    <a:cubicBezTo>
                      <a:pt x="468709" y="452053"/>
                      <a:pt x="496094" y="371488"/>
                      <a:pt x="516731" y="329419"/>
                    </a:cubicBezTo>
                    <a:cubicBezTo>
                      <a:pt x="537369" y="287350"/>
                      <a:pt x="552450" y="180195"/>
                      <a:pt x="571500" y="188926"/>
                    </a:cubicBezTo>
                    <a:cubicBezTo>
                      <a:pt x="590550" y="197657"/>
                      <a:pt x="611187" y="389348"/>
                      <a:pt x="631031" y="381807"/>
                    </a:cubicBezTo>
                    <a:cubicBezTo>
                      <a:pt x="650875" y="374266"/>
                      <a:pt x="661591" y="178607"/>
                      <a:pt x="690563" y="143682"/>
                    </a:cubicBezTo>
                    <a:cubicBezTo>
                      <a:pt x="719535" y="108757"/>
                      <a:pt x="778669" y="184560"/>
                      <a:pt x="804863" y="172257"/>
                    </a:cubicBezTo>
                    <a:cubicBezTo>
                      <a:pt x="831057" y="159954"/>
                      <a:pt x="831056" y="97247"/>
                      <a:pt x="847725" y="69863"/>
                    </a:cubicBezTo>
                    <a:cubicBezTo>
                      <a:pt x="864394" y="42479"/>
                      <a:pt x="892175" y="10729"/>
                      <a:pt x="904875" y="7951"/>
                    </a:cubicBezTo>
                  </a:path>
                </a:pathLst>
              </a:cu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28EE86C2-8B6E-413E-AE0B-B12376D4B36D}"/>
                </a:ext>
              </a:extLst>
            </p:cNvPr>
            <p:cNvGrpSpPr/>
            <p:nvPr/>
          </p:nvGrpSpPr>
          <p:grpSpPr>
            <a:xfrm>
              <a:off x="6992819" y="3158337"/>
              <a:ext cx="969797" cy="851695"/>
              <a:chOff x="7664973" y="3329600"/>
              <a:chExt cx="969797" cy="851695"/>
            </a:xfrm>
          </p:grpSpPr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A49710BD-E8B2-4B19-A17A-DB178D904AAD}"/>
                  </a:ext>
                </a:extLst>
              </p:cNvPr>
              <p:cNvSpPr/>
              <p:nvPr/>
            </p:nvSpPr>
            <p:spPr>
              <a:xfrm>
                <a:off x="8217450" y="377705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CE137DBB-E9F8-4FB5-B61F-4C8BEDC01C21}"/>
                  </a:ext>
                </a:extLst>
              </p:cNvPr>
              <p:cNvSpPr/>
              <p:nvPr/>
            </p:nvSpPr>
            <p:spPr>
              <a:xfrm>
                <a:off x="8158647" y="3925684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457322F4-DA94-4E0E-A855-81E0952DB84A}"/>
                  </a:ext>
                </a:extLst>
              </p:cNvPr>
              <p:cNvSpPr/>
              <p:nvPr/>
            </p:nvSpPr>
            <p:spPr>
              <a:xfrm>
                <a:off x="8099846" y="402843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D028BA84-DB53-4416-9F58-7B6ACE6D589B}"/>
                  </a:ext>
                </a:extLst>
              </p:cNvPr>
              <p:cNvSpPr/>
              <p:nvPr/>
            </p:nvSpPr>
            <p:spPr>
              <a:xfrm>
                <a:off x="8039697" y="3858135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2" name="Gerader Verbinder 201">
                <a:extLst>
                  <a:ext uri="{FF2B5EF4-FFF2-40B4-BE49-F238E27FC236}">
                    <a16:creationId xmlns:a16="http://schemas.microsoft.com/office/drawing/2014/main" id="{3240D934-B5E6-48C8-BDC0-A2ACA72EC93C}"/>
                  </a:ext>
                </a:extLst>
              </p:cNvPr>
              <p:cNvCxnSpPr/>
              <p:nvPr/>
            </p:nvCxnSpPr>
            <p:spPr>
              <a:xfrm>
                <a:off x="7667354" y="3329600"/>
                <a:ext cx="0" cy="8509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>
                <a:extLst>
                  <a:ext uri="{FF2B5EF4-FFF2-40B4-BE49-F238E27FC236}">
                    <a16:creationId xmlns:a16="http://schemas.microsoft.com/office/drawing/2014/main" id="{7DA1C85A-9F5F-4360-A3BA-A7BDB0165284}"/>
                  </a:ext>
                </a:extLst>
              </p:cNvPr>
              <p:cNvCxnSpPr/>
              <p:nvPr/>
            </p:nvCxnSpPr>
            <p:spPr>
              <a:xfrm>
                <a:off x="7664973" y="4181295"/>
                <a:ext cx="969797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A16061B9-D732-4CFF-B2AA-A7182455C336}"/>
                  </a:ext>
                </a:extLst>
              </p:cNvPr>
              <p:cNvSpPr/>
              <p:nvPr/>
            </p:nvSpPr>
            <p:spPr>
              <a:xfrm>
                <a:off x="7774030" y="3592591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59605AC0-E2F3-4C83-BD66-3C1E068A5A49}"/>
                  </a:ext>
                </a:extLst>
              </p:cNvPr>
              <p:cNvSpPr/>
              <p:nvPr/>
            </p:nvSpPr>
            <p:spPr>
              <a:xfrm>
                <a:off x="7823056" y="3696097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F4326A78-83FB-4E75-8A7B-39A1C8B412F4}"/>
                  </a:ext>
                </a:extLst>
              </p:cNvPr>
              <p:cNvSpPr/>
              <p:nvPr/>
            </p:nvSpPr>
            <p:spPr>
              <a:xfrm>
                <a:off x="7885238" y="3642501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31256CBB-6DC5-4940-AC51-3FAA7384B9AE}"/>
                  </a:ext>
                </a:extLst>
              </p:cNvPr>
              <p:cNvSpPr/>
              <p:nvPr/>
            </p:nvSpPr>
            <p:spPr>
              <a:xfrm>
                <a:off x="7930957" y="384689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E410C97D-8D30-43BD-B535-E049CC1FA3BF}"/>
                  </a:ext>
                </a:extLst>
              </p:cNvPr>
              <p:cNvSpPr/>
              <p:nvPr/>
            </p:nvSpPr>
            <p:spPr>
              <a:xfrm>
                <a:off x="7987838" y="399106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AD7903B5-786C-4E6F-98D7-C649BF80F3AC}"/>
                  </a:ext>
                </a:extLst>
              </p:cNvPr>
              <p:cNvSpPr/>
              <p:nvPr/>
            </p:nvSpPr>
            <p:spPr>
              <a:xfrm>
                <a:off x="8489776" y="3665360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79E005E8-AFF2-4A1A-8F00-169167E8006F}"/>
                  </a:ext>
                </a:extLst>
              </p:cNvPr>
              <p:cNvSpPr/>
              <p:nvPr/>
            </p:nvSpPr>
            <p:spPr>
              <a:xfrm>
                <a:off x="8444241" y="375419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E53932A6-2077-4A36-8A4D-8FCF676B98F3}"/>
                  </a:ext>
                </a:extLst>
              </p:cNvPr>
              <p:cNvSpPr/>
              <p:nvPr/>
            </p:nvSpPr>
            <p:spPr>
              <a:xfrm>
                <a:off x="8337354" y="3730811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4669DAB1-0B24-4D8F-8C7C-DAF221289705}"/>
                  </a:ext>
                </a:extLst>
              </p:cNvPr>
              <p:cNvSpPr/>
              <p:nvPr/>
            </p:nvSpPr>
            <p:spPr>
              <a:xfrm>
                <a:off x="8282693" y="396820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086B1D4C-F4E7-4400-8E7C-E394BC7CEA7F}"/>
                  </a:ext>
                </a:extLst>
              </p:cNvPr>
              <p:cNvSpPr/>
              <p:nvPr/>
            </p:nvSpPr>
            <p:spPr>
              <a:xfrm>
                <a:off x="8559741" y="359320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517C60CE-0DB6-4932-9907-F309FADE443A}"/>
                  </a:ext>
                </a:extLst>
              </p:cNvPr>
              <p:cNvSpPr/>
              <p:nvPr/>
            </p:nvSpPr>
            <p:spPr>
              <a:xfrm>
                <a:off x="7666252" y="3370086"/>
                <a:ext cx="950119" cy="603349"/>
              </a:xfrm>
              <a:custGeom>
                <a:avLst/>
                <a:gdLst>
                  <a:gd name="connsiteX0" fmla="*/ 0 w 950119"/>
                  <a:gd name="connsiteY0" fmla="*/ 0 h 603349"/>
                  <a:gd name="connsiteX1" fmla="*/ 354807 w 950119"/>
                  <a:gd name="connsiteY1" fmla="*/ 569118 h 603349"/>
                  <a:gd name="connsiteX2" fmla="*/ 678657 w 950119"/>
                  <a:gd name="connsiteY2" fmla="*/ 500062 h 603349"/>
                  <a:gd name="connsiteX3" fmla="*/ 950119 w 950119"/>
                  <a:gd name="connsiteY3" fmla="*/ 176212 h 603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119" h="603349">
                    <a:moveTo>
                      <a:pt x="0" y="0"/>
                    </a:moveTo>
                    <a:cubicBezTo>
                      <a:pt x="120849" y="242887"/>
                      <a:pt x="241698" y="485774"/>
                      <a:pt x="354807" y="569118"/>
                    </a:cubicBezTo>
                    <a:cubicBezTo>
                      <a:pt x="467916" y="652462"/>
                      <a:pt x="579438" y="565546"/>
                      <a:pt x="678657" y="500062"/>
                    </a:cubicBezTo>
                    <a:cubicBezTo>
                      <a:pt x="777876" y="434578"/>
                      <a:pt x="863997" y="305395"/>
                      <a:pt x="950119" y="176212"/>
                    </a:cubicBezTo>
                  </a:path>
                </a:pathLst>
              </a:custGeom>
              <a:no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036CE163-355B-4567-9DF5-65F9208F7966}"/>
                </a:ext>
              </a:extLst>
            </p:cNvPr>
            <p:cNvGrpSpPr/>
            <p:nvPr/>
          </p:nvGrpSpPr>
          <p:grpSpPr>
            <a:xfrm>
              <a:off x="5625506" y="3158337"/>
              <a:ext cx="969797" cy="851695"/>
              <a:chOff x="6501556" y="3328805"/>
              <a:chExt cx="969797" cy="851695"/>
            </a:xfrm>
          </p:grpSpPr>
          <p:sp>
            <p:nvSpPr>
              <p:cNvPr id="215" name="Ellipse 214">
                <a:extLst>
                  <a:ext uri="{FF2B5EF4-FFF2-40B4-BE49-F238E27FC236}">
                    <a16:creationId xmlns:a16="http://schemas.microsoft.com/office/drawing/2014/main" id="{CB3CAE48-DFB0-434D-8A5E-C47CD2B95DAC}"/>
                  </a:ext>
                </a:extLst>
              </p:cNvPr>
              <p:cNvSpPr/>
              <p:nvPr/>
            </p:nvSpPr>
            <p:spPr>
              <a:xfrm>
                <a:off x="7054033" y="377626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Ellipse 215">
                <a:extLst>
                  <a:ext uri="{FF2B5EF4-FFF2-40B4-BE49-F238E27FC236}">
                    <a16:creationId xmlns:a16="http://schemas.microsoft.com/office/drawing/2014/main" id="{229EF1FE-FBF4-4E91-8623-59ECBB503F5D}"/>
                  </a:ext>
                </a:extLst>
              </p:cNvPr>
              <p:cNvSpPr/>
              <p:nvPr/>
            </p:nvSpPr>
            <p:spPr>
              <a:xfrm>
                <a:off x="6995230" y="3924889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Ellipse 216">
                <a:extLst>
                  <a:ext uri="{FF2B5EF4-FFF2-40B4-BE49-F238E27FC236}">
                    <a16:creationId xmlns:a16="http://schemas.microsoft.com/office/drawing/2014/main" id="{E8F33471-EA7D-4B5C-AB92-B17BCE1C209F}"/>
                  </a:ext>
                </a:extLst>
              </p:cNvPr>
              <p:cNvSpPr/>
              <p:nvPr/>
            </p:nvSpPr>
            <p:spPr>
              <a:xfrm>
                <a:off x="6936429" y="4027641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Ellipse 217">
                <a:extLst>
                  <a:ext uri="{FF2B5EF4-FFF2-40B4-BE49-F238E27FC236}">
                    <a16:creationId xmlns:a16="http://schemas.microsoft.com/office/drawing/2014/main" id="{2132EBEE-5DAC-4C07-9869-8E7926A4217B}"/>
                  </a:ext>
                </a:extLst>
              </p:cNvPr>
              <p:cNvSpPr/>
              <p:nvPr/>
            </p:nvSpPr>
            <p:spPr>
              <a:xfrm>
                <a:off x="6876280" y="3857340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05218C43-DAE7-498A-AAE2-1D420322270F}"/>
                  </a:ext>
                </a:extLst>
              </p:cNvPr>
              <p:cNvCxnSpPr/>
              <p:nvPr/>
            </p:nvCxnSpPr>
            <p:spPr>
              <a:xfrm>
                <a:off x="6503937" y="3328805"/>
                <a:ext cx="0" cy="85090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EEF8B1AF-99E2-4FE5-996E-D1D85ECC7C24}"/>
                  </a:ext>
                </a:extLst>
              </p:cNvPr>
              <p:cNvCxnSpPr/>
              <p:nvPr/>
            </p:nvCxnSpPr>
            <p:spPr>
              <a:xfrm>
                <a:off x="6501556" y="4180500"/>
                <a:ext cx="969797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Ellipse 220">
                <a:extLst>
                  <a:ext uri="{FF2B5EF4-FFF2-40B4-BE49-F238E27FC236}">
                    <a16:creationId xmlns:a16="http://schemas.microsoft.com/office/drawing/2014/main" id="{04AC3DF6-A543-4268-A191-C9DF7FE782DE}"/>
                  </a:ext>
                </a:extLst>
              </p:cNvPr>
              <p:cNvSpPr/>
              <p:nvPr/>
            </p:nvSpPr>
            <p:spPr>
              <a:xfrm>
                <a:off x="6610613" y="359179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Ellipse 221">
                <a:extLst>
                  <a:ext uri="{FF2B5EF4-FFF2-40B4-BE49-F238E27FC236}">
                    <a16:creationId xmlns:a16="http://schemas.microsoft.com/office/drawing/2014/main" id="{70697399-6E5D-4C5C-82A3-425CD670FC3D}"/>
                  </a:ext>
                </a:extLst>
              </p:cNvPr>
              <p:cNvSpPr/>
              <p:nvPr/>
            </p:nvSpPr>
            <p:spPr>
              <a:xfrm>
                <a:off x="6659639" y="3695302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Ellipse 222">
                <a:extLst>
                  <a:ext uri="{FF2B5EF4-FFF2-40B4-BE49-F238E27FC236}">
                    <a16:creationId xmlns:a16="http://schemas.microsoft.com/office/drawing/2014/main" id="{F9FCE22C-19F8-4DD2-AF40-B4AF250F67A7}"/>
                  </a:ext>
                </a:extLst>
              </p:cNvPr>
              <p:cNvSpPr/>
              <p:nvPr/>
            </p:nvSpPr>
            <p:spPr>
              <a:xfrm>
                <a:off x="6721821" y="364170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Ellipse 223">
                <a:extLst>
                  <a:ext uri="{FF2B5EF4-FFF2-40B4-BE49-F238E27FC236}">
                    <a16:creationId xmlns:a16="http://schemas.microsoft.com/office/drawing/2014/main" id="{C5E8764D-B5D4-4E36-A061-332D25BF9FF1}"/>
                  </a:ext>
                </a:extLst>
              </p:cNvPr>
              <p:cNvSpPr/>
              <p:nvPr/>
            </p:nvSpPr>
            <p:spPr>
              <a:xfrm>
                <a:off x="6767540" y="384610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Ellipse 224">
                <a:extLst>
                  <a:ext uri="{FF2B5EF4-FFF2-40B4-BE49-F238E27FC236}">
                    <a16:creationId xmlns:a16="http://schemas.microsoft.com/office/drawing/2014/main" id="{5A0BD4AC-E94F-42EA-873C-521705A83014}"/>
                  </a:ext>
                </a:extLst>
              </p:cNvPr>
              <p:cNvSpPr/>
              <p:nvPr/>
            </p:nvSpPr>
            <p:spPr>
              <a:xfrm>
                <a:off x="6824421" y="399026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Ellipse 225">
                <a:extLst>
                  <a:ext uri="{FF2B5EF4-FFF2-40B4-BE49-F238E27FC236}">
                    <a16:creationId xmlns:a16="http://schemas.microsoft.com/office/drawing/2014/main" id="{15237C2C-7DEB-42CF-AA5D-D639B461AA3E}"/>
                  </a:ext>
                </a:extLst>
              </p:cNvPr>
              <p:cNvSpPr/>
              <p:nvPr/>
            </p:nvSpPr>
            <p:spPr>
              <a:xfrm>
                <a:off x="7326359" y="3664565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Ellipse 226">
                <a:extLst>
                  <a:ext uri="{FF2B5EF4-FFF2-40B4-BE49-F238E27FC236}">
                    <a16:creationId xmlns:a16="http://schemas.microsoft.com/office/drawing/2014/main" id="{984A27AD-1F86-413D-A65A-A7685B74D961}"/>
                  </a:ext>
                </a:extLst>
              </p:cNvPr>
              <p:cNvSpPr/>
              <p:nvPr/>
            </p:nvSpPr>
            <p:spPr>
              <a:xfrm>
                <a:off x="7280824" y="3753403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Ellipse 227">
                <a:extLst>
                  <a:ext uri="{FF2B5EF4-FFF2-40B4-BE49-F238E27FC236}">
                    <a16:creationId xmlns:a16="http://schemas.microsoft.com/office/drawing/2014/main" id="{DD5A0860-0FCE-4EF5-9B31-D659B6ABAA21}"/>
                  </a:ext>
                </a:extLst>
              </p:cNvPr>
              <p:cNvSpPr/>
              <p:nvPr/>
            </p:nvSpPr>
            <p:spPr>
              <a:xfrm>
                <a:off x="7173937" y="3730016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913A7006-9052-4831-83B8-AFEE94C3E06B}"/>
                  </a:ext>
                </a:extLst>
              </p:cNvPr>
              <p:cNvSpPr/>
              <p:nvPr/>
            </p:nvSpPr>
            <p:spPr>
              <a:xfrm>
                <a:off x="7119276" y="396740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928C1921-0330-45CB-A147-FC3464CFAD17}"/>
                  </a:ext>
                </a:extLst>
              </p:cNvPr>
              <p:cNvSpPr/>
              <p:nvPr/>
            </p:nvSpPr>
            <p:spPr>
              <a:xfrm>
                <a:off x="7396324" y="3592408"/>
                <a:ext cx="45719" cy="45719"/>
              </a:xfrm>
              <a:prstGeom prst="ellipse">
                <a:avLst/>
              </a:prstGeom>
              <a:solidFill>
                <a:srgbClr val="AF1D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1" name="Gerader Verbinder 230">
                <a:extLst>
                  <a:ext uri="{FF2B5EF4-FFF2-40B4-BE49-F238E27FC236}">
                    <a16:creationId xmlns:a16="http://schemas.microsoft.com/office/drawing/2014/main" id="{7F177877-53D6-4650-BC80-C86AB24C6649}"/>
                  </a:ext>
                </a:extLst>
              </p:cNvPr>
              <p:cNvCxnSpPr/>
              <p:nvPr/>
            </p:nvCxnSpPr>
            <p:spPr>
              <a:xfrm flipV="1">
                <a:off x="6501556" y="3687425"/>
                <a:ext cx="969797" cy="279983"/>
              </a:xfrm>
              <a:prstGeom prst="line">
                <a:avLst/>
              </a:prstGeom>
              <a:ln w="127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Textfeld 237">
              <a:extLst>
                <a:ext uri="{FF2B5EF4-FFF2-40B4-BE49-F238E27FC236}">
                  <a16:creationId xmlns:a16="http://schemas.microsoft.com/office/drawing/2014/main" id="{38DE44A4-D232-46EF-A9D2-1A31FC35CB36}"/>
                </a:ext>
              </a:extLst>
            </p:cNvPr>
            <p:cNvSpPr txBox="1"/>
            <p:nvPr/>
          </p:nvSpPr>
          <p:spPr>
            <a:xfrm>
              <a:off x="5596132" y="1024780"/>
              <a:ext cx="927562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 err="1">
                  <a:solidFill>
                    <a:schemeClr val="bg2"/>
                  </a:solidFill>
                </a:rPr>
                <a:t>Underfit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239" name="Textfeld 238">
              <a:extLst>
                <a:ext uri="{FF2B5EF4-FFF2-40B4-BE49-F238E27FC236}">
                  <a16:creationId xmlns:a16="http://schemas.microsoft.com/office/drawing/2014/main" id="{7761BEA7-B4DC-40CF-B916-736DF1474A28}"/>
                </a:ext>
              </a:extLst>
            </p:cNvPr>
            <p:cNvSpPr txBox="1"/>
            <p:nvPr/>
          </p:nvSpPr>
          <p:spPr>
            <a:xfrm>
              <a:off x="6784699" y="1024780"/>
              <a:ext cx="1184940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Optimal Fit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240" name="Textfeld 239">
              <a:extLst>
                <a:ext uri="{FF2B5EF4-FFF2-40B4-BE49-F238E27FC236}">
                  <a16:creationId xmlns:a16="http://schemas.microsoft.com/office/drawing/2014/main" id="{536461E2-6604-4F9F-80A8-80C63C562A89}"/>
                </a:ext>
              </a:extLst>
            </p:cNvPr>
            <p:cNvSpPr txBox="1"/>
            <p:nvPr/>
          </p:nvSpPr>
          <p:spPr>
            <a:xfrm>
              <a:off x="8402094" y="1024780"/>
              <a:ext cx="802912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 err="1">
                  <a:solidFill>
                    <a:schemeClr val="bg2"/>
                  </a:solidFill>
                </a:rPr>
                <a:t>Overfit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  <p:sp>
          <p:nvSpPr>
            <p:cNvPr id="241" name="Rechteck 240">
              <a:extLst>
                <a:ext uri="{FF2B5EF4-FFF2-40B4-BE49-F238E27FC236}">
                  <a16:creationId xmlns:a16="http://schemas.microsoft.com/office/drawing/2014/main" id="{EF255556-18E6-4762-9862-8E9765E9378B}"/>
                </a:ext>
              </a:extLst>
            </p:cNvPr>
            <p:cNvSpPr/>
            <p:nvPr/>
          </p:nvSpPr>
          <p:spPr>
            <a:xfrm>
              <a:off x="5453291" y="1024780"/>
              <a:ext cx="4325709" cy="302634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9EAFF10E-2858-4AA0-B0E8-B75F38C92F5C}"/>
                </a:ext>
              </a:extLst>
            </p:cNvPr>
            <p:cNvCxnSpPr/>
            <p:nvPr/>
          </p:nvCxnSpPr>
          <p:spPr>
            <a:xfrm>
              <a:off x="5453291" y="1440599"/>
              <a:ext cx="432570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CA41576B-5368-469E-8519-5C264050BAA1}"/>
                </a:ext>
              </a:extLst>
            </p:cNvPr>
            <p:cNvCxnSpPr/>
            <p:nvPr/>
          </p:nvCxnSpPr>
          <p:spPr>
            <a:xfrm>
              <a:off x="6707844" y="1440599"/>
              <a:ext cx="0" cy="26105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8E4E2934-B5E1-429D-A878-281052A342D6}"/>
                </a:ext>
              </a:extLst>
            </p:cNvPr>
            <p:cNvCxnSpPr/>
            <p:nvPr/>
          </p:nvCxnSpPr>
          <p:spPr>
            <a:xfrm flipV="1">
              <a:off x="8045450" y="1440599"/>
              <a:ext cx="0" cy="261052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5" name="Gruppieren 254">
            <a:extLst>
              <a:ext uri="{FF2B5EF4-FFF2-40B4-BE49-F238E27FC236}">
                <a16:creationId xmlns:a16="http://schemas.microsoft.com/office/drawing/2014/main" id="{4653C51A-0CD5-43D8-96F8-DB68EB96D66E}"/>
              </a:ext>
            </a:extLst>
          </p:cNvPr>
          <p:cNvGrpSpPr/>
          <p:nvPr/>
        </p:nvGrpSpPr>
        <p:grpSpPr>
          <a:xfrm>
            <a:off x="645543" y="4813191"/>
            <a:ext cx="9111232" cy="1402046"/>
            <a:chOff x="645543" y="4813191"/>
            <a:chExt cx="9111232" cy="1402046"/>
          </a:xfrm>
        </p:grpSpPr>
        <p:sp>
          <p:nvSpPr>
            <p:cNvPr id="250" name="Rechteck 249">
              <a:extLst>
                <a:ext uri="{FF2B5EF4-FFF2-40B4-BE49-F238E27FC236}">
                  <a16:creationId xmlns:a16="http://schemas.microsoft.com/office/drawing/2014/main" id="{25783A6C-84EB-454F-8777-3EF5F0975D5F}"/>
                </a:ext>
              </a:extLst>
            </p:cNvPr>
            <p:cNvSpPr/>
            <p:nvPr/>
          </p:nvSpPr>
          <p:spPr>
            <a:xfrm>
              <a:off x="645543" y="4813191"/>
              <a:ext cx="1371600" cy="3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Bias</a:t>
              </a:r>
              <a:endParaRPr lang="en-US" dirty="0"/>
            </a:p>
          </p:txBody>
        </p: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B3D83452-E064-4C9F-9C0E-8A3A5D4B9D68}"/>
                </a:ext>
              </a:extLst>
            </p:cNvPr>
            <p:cNvSpPr/>
            <p:nvPr/>
          </p:nvSpPr>
          <p:spPr>
            <a:xfrm>
              <a:off x="645543" y="5310079"/>
              <a:ext cx="1371600" cy="355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Variance</a:t>
              </a:r>
              <a:endParaRPr lang="en-US" dirty="0"/>
            </a:p>
          </p:txBody>
        </p:sp>
        <p:sp>
          <p:nvSpPr>
            <p:cNvPr id="252" name="Rechteck 251">
              <a:extLst>
                <a:ext uri="{FF2B5EF4-FFF2-40B4-BE49-F238E27FC236}">
                  <a16:creationId xmlns:a16="http://schemas.microsoft.com/office/drawing/2014/main" id="{7F26BE53-AFCF-4D15-B63A-464FDA2AEBA6}"/>
                </a:ext>
              </a:extLst>
            </p:cNvPr>
            <p:cNvSpPr/>
            <p:nvPr/>
          </p:nvSpPr>
          <p:spPr>
            <a:xfrm>
              <a:off x="2017141" y="4813191"/>
              <a:ext cx="7739634" cy="355600"/>
            </a:xfrm>
            <a:prstGeom prst="rect">
              <a:avLst/>
            </a:prstGeom>
            <a:solidFill>
              <a:srgbClr val="FA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100" dirty="0">
                  <a:solidFill>
                    <a:schemeClr val="bg1"/>
                  </a:solidFill>
                </a:rPr>
                <a:t>The </a:t>
              </a:r>
              <a:r>
                <a:rPr lang="de-DE" sz="1100" dirty="0" err="1">
                  <a:solidFill>
                    <a:schemeClr val="bg1"/>
                  </a:solidFill>
                </a:rPr>
                <a:t>error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that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occurs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when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the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model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is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too</a:t>
              </a:r>
              <a:r>
                <a:rPr lang="de-DE" sz="1100" dirty="0">
                  <a:solidFill>
                    <a:schemeClr val="bg1"/>
                  </a:solidFill>
                </a:rPr>
                <a:t> simple </a:t>
              </a:r>
              <a:r>
                <a:rPr lang="de-DE" sz="1100" dirty="0" err="1">
                  <a:solidFill>
                    <a:schemeClr val="bg1"/>
                  </a:solidFill>
                </a:rPr>
                <a:t>to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capture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reality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3" name="Rechteck 252">
              <a:extLst>
                <a:ext uri="{FF2B5EF4-FFF2-40B4-BE49-F238E27FC236}">
                  <a16:creationId xmlns:a16="http://schemas.microsoft.com/office/drawing/2014/main" id="{3FC83A73-CC7C-41F0-9DDC-B3344E6262C7}"/>
                </a:ext>
              </a:extLst>
            </p:cNvPr>
            <p:cNvSpPr/>
            <p:nvPr/>
          </p:nvSpPr>
          <p:spPr>
            <a:xfrm>
              <a:off x="2017142" y="5310079"/>
              <a:ext cx="7739633" cy="355600"/>
            </a:xfrm>
            <a:prstGeom prst="rect">
              <a:avLst/>
            </a:prstGeom>
            <a:solidFill>
              <a:srgbClr val="FAB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100" dirty="0">
                  <a:solidFill>
                    <a:schemeClr val="bg1"/>
                  </a:solidFill>
                </a:rPr>
                <a:t>The </a:t>
              </a:r>
              <a:r>
                <a:rPr lang="de-DE" sz="1100" dirty="0" err="1">
                  <a:solidFill>
                    <a:schemeClr val="bg1"/>
                  </a:solidFill>
                </a:rPr>
                <a:t>error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that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occurs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when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the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model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is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too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closely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aligned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to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the</a:t>
              </a:r>
              <a:r>
                <a:rPr lang="de-DE" sz="1100" dirty="0">
                  <a:solidFill>
                    <a:schemeClr val="bg1"/>
                  </a:solidFill>
                </a:rPr>
                <a:t> </a:t>
              </a:r>
              <a:r>
                <a:rPr lang="de-DE" sz="1100" dirty="0" err="1">
                  <a:solidFill>
                    <a:schemeClr val="bg1"/>
                  </a:solidFill>
                </a:rPr>
                <a:t>data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254" name="Textfeld 253">
              <a:extLst>
                <a:ext uri="{FF2B5EF4-FFF2-40B4-BE49-F238E27FC236}">
                  <a16:creationId xmlns:a16="http://schemas.microsoft.com/office/drawing/2014/main" id="{4568BC7F-EA7E-45C3-A99C-BFF32EB36EFB}"/>
                </a:ext>
              </a:extLst>
            </p:cNvPr>
            <p:cNvSpPr txBox="1"/>
            <p:nvPr/>
          </p:nvSpPr>
          <p:spPr>
            <a:xfrm>
              <a:off x="645543" y="5868988"/>
              <a:ext cx="672972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100" dirty="0">
                  <a:solidFill>
                    <a:schemeClr val="bg2"/>
                  </a:solidFill>
                </a:rPr>
                <a:t>Note: </a:t>
              </a:r>
              <a:r>
                <a:rPr lang="de-DE" sz="1100" dirty="0" err="1">
                  <a:solidFill>
                    <a:schemeClr val="bg2"/>
                  </a:solidFill>
                </a:rPr>
                <a:t>Additionally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there</a:t>
              </a:r>
              <a:r>
                <a:rPr lang="de-DE" sz="1100" dirty="0">
                  <a:solidFill>
                    <a:schemeClr val="bg2"/>
                  </a:solidFill>
                </a:rPr>
                <a:t> will </a:t>
              </a:r>
              <a:r>
                <a:rPr lang="de-DE" sz="1100" dirty="0" err="1">
                  <a:solidFill>
                    <a:schemeClr val="bg2"/>
                  </a:solidFill>
                </a:rPr>
                <a:t>always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be</a:t>
              </a:r>
              <a:r>
                <a:rPr lang="de-DE" sz="1100" dirty="0">
                  <a:solidFill>
                    <a:schemeClr val="bg2"/>
                  </a:solidFill>
                </a:rPr>
                <a:t> an </a:t>
              </a:r>
              <a:r>
                <a:rPr lang="de-DE" sz="1100" b="1" dirty="0" err="1">
                  <a:solidFill>
                    <a:schemeClr val="bg2"/>
                  </a:solidFill>
                </a:rPr>
                <a:t>irreducible</a:t>
              </a:r>
              <a:r>
                <a:rPr lang="de-DE" sz="1100" b="1" dirty="0">
                  <a:solidFill>
                    <a:schemeClr val="bg2"/>
                  </a:solidFill>
                </a:rPr>
                <a:t> </a:t>
              </a:r>
              <a:r>
                <a:rPr lang="de-DE" sz="1100" b="1" dirty="0" err="1">
                  <a:solidFill>
                    <a:schemeClr val="bg2"/>
                  </a:solidFill>
                </a:rPr>
                <a:t>error</a:t>
              </a:r>
              <a:r>
                <a:rPr lang="de-DE" sz="1100" b="1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which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is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independent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from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the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chosen</a:t>
              </a:r>
              <a:r>
                <a:rPr lang="de-DE" sz="1100" dirty="0">
                  <a:solidFill>
                    <a:schemeClr val="bg2"/>
                  </a:solidFill>
                </a:rPr>
                <a:t> </a:t>
              </a:r>
              <a:r>
                <a:rPr lang="de-DE" sz="1100" dirty="0" err="1">
                  <a:solidFill>
                    <a:schemeClr val="bg2"/>
                  </a:solidFill>
                </a:rPr>
                <a:t>model</a:t>
              </a:r>
              <a:endParaRPr lang="en-US" sz="11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8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7BAED-1A74-4E18-8338-4173EDAC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Splitting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en-US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9F04EBE4-3DE0-40EF-AF0A-3D35856AD6FF}"/>
              </a:ext>
            </a:extLst>
          </p:cNvPr>
          <p:cNvGrpSpPr/>
          <p:nvPr/>
        </p:nvGrpSpPr>
        <p:grpSpPr>
          <a:xfrm>
            <a:off x="904774" y="850772"/>
            <a:ext cx="6998380" cy="1422040"/>
            <a:chOff x="904774" y="850772"/>
            <a:chExt cx="6998380" cy="142204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40313EE8-C6F4-45F8-BA22-18B202C7DFB8}"/>
                </a:ext>
              </a:extLst>
            </p:cNvPr>
            <p:cNvSpPr/>
            <p:nvPr/>
          </p:nvSpPr>
          <p:spPr>
            <a:xfrm>
              <a:off x="972962" y="1252534"/>
              <a:ext cx="5197644" cy="10202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Training Set</a:t>
              </a:r>
              <a:endParaRPr lang="en-US" b="1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16E3497-6BD1-4820-A650-E2AA97A3D0AF}"/>
                </a:ext>
              </a:extLst>
            </p:cNvPr>
            <p:cNvSpPr/>
            <p:nvPr/>
          </p:nvSpPr>
          <p:spPr>
            <a:xfrm>
              <a:off x="6170606" y="1252534"/>
              <a:ext cx="1732548" cy="10202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Test 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25F260E-5A47-4250-8B6F-2B3A8C74EE57}"/>
                </a:ext>
              </a:extLst>
            </p:cNvPr>
            <p:cNvSpPr txBox="1"/>
            <p:nvPr/>
          </p:nvSpPr>
          <p:spPr>
            <a:xfrm>
              <a:off x="904774" y="850772"/>
              <a:ext cx="1525867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Train-Test-Split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B0A1F6D-062C-41A8-AC9D-A69F61219F4F}"/>
              </a:ext>
            </a:extLst>
          </p:cNvPr>
          <p:cNvGrpSpPr/>
          <p:nvPr/>
        </p:nvGrpSpPr>
        <p:grpSpPr>
          <a:xfrm>
            <a:off x="904773" y="2666520"/>
            <a:ext cx="6998381" cy="1428057"/>
            <a:chOff x="904773" y="2666520"/>
            <a:chExt cx="6998381" cy="1428057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79578B7-CA60-483D-B96F-B0918C1AAF4C}"/>
                </a:ext>
              </a:extLst>
            </p:cNvPr>
            <p:cNvSpPr/>
            <p:nvPr/>
          </p:nvSpPr>
          <p:spPr>
            <a:xfrm>
              <a:off x="972962" y="3074299"/>
              <a:ext cx="3465096" cy="1020278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/>
                <a:t>Training Set</a:t>
              </a:r>
              <a:endParaRPr lang="en-US" b="1" dirty="0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31789F8-2855-4C4E-8EF0-D65CEFD7C529}"/>
                </a:ext>
              </a:extLst>
            </p:cNvPr>
            <p:cNvSpPr/>
            <p:nvPr/>
          </p:nvSpPr>
          <p:spPr>
            <a:xfrm>
              <a:off x="6170606" y="3074299"/>
              <a:ext cx="1732548" cy="102027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Test 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E030ABB-8B64-49AD-AF06-C0DB9F0BB9BE}"/>
                </a:ext>
              </a:extLst>
            </p:cNvPr>
            <p:cNvSpPr/>
            <p:nvPr/>
          </p:nvSpPr>
          <p:spPr>
            <a:xfrm>
              <a:off x="4438058" y="3074299"/>
              <a:ext cx="1732548" cy="102027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Validation 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33684ECD-9BE8-4419-831C-9D859A8166F5}"/>
                </a:ext>
              </a:extLst>
            </p:cNvPr>
            <p:cNvSpPr txBox="1"/>
            <p:nvPr/>
          </p:nvSpPr>
          <p:spPr>
            <a:xfrm>
              <a:off x="904773" y="2666520"/>
              <a:ext cx="2503378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Train-Test-Validation-Split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66BC759-CC79-4577-8A89-6A2179791BC7}"/>
              </a:ext>
            </a:extLst>
          </p:cNvPr>
          <p:cNvGrpSpPr/>
          <p:nvPr/>
        </p:nvGrpSpPr>
        <p:grpSpPr>
          <a:xfrm>
            <a:off x="910793" y="4504519"/>
            <a:ext cx="6989925" cy="1725371"/>
            <a:chOff x="910793" y="4504519"/>
            <a:chExt cx="6989925" cy="1725371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B990C71-4BDE-4EDD-866A-70C6027B4620}"/>
                </a:ext>
              </a:extLst>
            </p:cNvPr>
            <p:cNvSpPr/>
            <p:nvPr/>
          </p:nvSpPr>
          <p:spPr>
            <a:xfrm>
              <a:off x="2703886" y="4898086"/>
              <a:ext cx="3465096" cy="443935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C22501F-38D9-442D-8FF5-A2B4C4917559}"/>
                </a:ext>
              </a:extLst>
            </p:cNvPr>
            <p:cNvSpPr/>
            <p:nvPr/>
          </p:nvSpPr>
          <p:spPr>
            <a:xfrm>
              <a:off x="972961" y="4898086"/>
              <a:ext cx="1738067" cy="4439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Validation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86FA959-15AF-4956-B26C-BD6174FC3D55}"/>
                </a:ext>
              </a:extLst>
            </p:cNvPr>
            <p:cNvSpPr/>
            <p:nvPr/>
          </p:nvSpPr>
          <p:spPr>
            <a:xfrm>
              <a:off x="972962" y="5342021"/>
              <a:ext cx="1734062" cy="443935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CDFF5F6C-76AE-4AA1-8C4A-FD66DAA958DE}"/>
                </a:ext>
              </a:extLst>
            </p:cNvPr>
            <p:cNvSpPr/>
            <p:nvPr/>
          </p:nvSpPr>
          <p:spPr>
            <a:xfrm>
              <a:off x="2707891" y="5342020"/>
              <a:ext cx="1726162" cy="4439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Validation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62BD7EFD-5750-4C5A-975B-377B0E87E5ED}"/>
                </a:ext>
              </a:extLst>
            </p:cNvPr>
            <p:cNvSpPr/>
            <p:nvPr/>
          </p:nvSpPr>
          <p:spPr>
            <a:xfrm>
              <a:off x="972961" y="5785954"/>
              <a:ext cx="3461794" cy="443935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DB7725B-2186-4D15-A897-1968B744D8C6}"/>
                </a:ext>
              </a:extLst>
            </p:cNvPr>
            <p:cNvSpPr/>
            <p:nvPr/>
          </p:nvSpPr>
          <p:spPr>
            <a:xfrm>
              <a:off x="4433998" y="5785955"/>
              <a:ext cx="1732548" cy="44393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chemeClr val="tx1"/>
                  </a:solidFill>
                </a:rPr>
                <a:t>Validation Set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BE10460-A449-4537-AF7F-63C5902BDC11}"/>
                </a:ext>
              </a:extLst>
            </p:cNvPr>
            <p:cNvSpPr/>
            <p:nvPr/>
          </p:nvSpPr>
          <p:spPr>
            <a:xfrm>
              <a:off x="6168170" y="4896064"/>
              <a:ext cx="1732548" cy="13338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Test Set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79F302B-520C-4A4D-83C4-F3244350B17F}"/>
                </a:ext>
              </a:extLst>
            </p:cNvPr>
            <p:cNvSpPr/>
            <p:nvPr/>
          </p:nvSpPr>
          <p:spPr>
            <a:xfrm>
              <a:off x="4433186" y="5342020"/>
              <a:ext cx="1734117" cy="443935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/>
                <a:t>Training Set</a:t>
              </a:r>
              <a:endParaRPr lang="en-US" sz="1200" b="1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1383AB91-1EE4-4F05-80A0-2E31081CFADC}"/>
                </a:ext>
              </a:extLst>
            </p:cNvPr>
            <p:cNvSpPr txBox="1"/>
            <p:nvPr/>
          </p:nvSpPr>
          <p:spPr>
            <a:xfrm>
              <a:off x="910793" y="4504519"/>
              <a:ext cx="2215671" cy="415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>
                  <a:solidFill>
                    <a:schemeClr val="bg2"/>
                  </a:solidFill>
                </a:rPr>
                <a:t>3-Fold-Crossvalidation</a:t>
              </a:r>
              <a:endParaRPr lang="en-US" sz="16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8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gnavio">
  <a:themeElements>
    <a:clrScheme name="Signavio Corporate">
      <a:dk1>
        <a:srgbClr val="333333"/>
      </a:dk1>
      <a:lt1>
        <a:srgbClr val="FFFFFF"/>
      </a:lt1>
      <a:dk2>
        <a:srgbClr val="555555"/>
      </a:dk2>
      <a:lt2>
        <a:srgbClr val="EEEEEE"/>
      </a:lt2>
      <a:accent1>
        <a:srgbClr val="AD0F5B"/>
      </a:accent1>
      <a:accent2>
        <a:srgbClr val="00A7AC"/>
      </a:accent2>
      <a:accent3>
        <a:srgbClr val="61AEF2"/>
      </a:accent3>
      <a:accent4>
        <a:srgbClr val="B8CC00"/>
      </a:accent4>
      <a:accent5>
        <a:srgbClr val="FAE100"/>
      </a:accent5>
      <a:accent6>
        <a:srgbClr val="C22F1E"/>
      </a:accent6>
      <a:hlink>
        <a:srgbClr val="AD0F5B"/>
      </a:hlink>
      <a:folHlink>
        <a:srgbClr val="333333"/>
      </a:folHlink>
    </a:clrScheme>
    <a:fontScheme name="Signavio Corporate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600" dirty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ignavio Corporate">
      <a:dk1>
        <a:srgbClr val="333333"/>
      </a:dk1>
      <a:lt1>
        <a:srgbClr val="FFFFFF"/>
      </a:lt1>
      <a:dk2>
        <a:srgbClr val="555555"/>
      </a:dk2>
      <a:lt2>
        <a:srgbClr val="EEEEEE"/>
      </a:lt2>
      <a:accent1>
        <a:srgbClr val="AD0F5B"/>
      </a:accent1>
      <a:accent2>
        <a:srgbClr val="00A7AC"/>
      </a:accent2>
      <a:accent3>
        <a:srgbClr val="61AEF2"/>
      </a:accent3>
      <a:accent4>
        <a:srgbClr val="B8CC00"/>
      </a:accent4>
      <a:accent5>
        <a:srgbClr val="FAE100"/>
      </a:accent5>
      <a:accent6>
        <a:srgbClr val="C22F1E"/>
      </a:accent6>
      <a:hlink>
        <a:srgbClr val="AD0F5B"/>
      </a:hlink>
      <a:folHlink>
        <a:srgbClr val="3333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gnavio Corporate">
      <a:dk1>
        <a:srgbClr val="333333"/>
      </a:dk1>
      <a:lt1>
        <a:srgbClr val="FFFFFF"/>
      </a:lt1>
      <a:dk2>
        <a:srgbClr val="555555"/>
      </a:dk2>
      <a:lt2>
        <a:srgbClr val="EEEEEE"/>
      </a:lt2>
      <a:accent1>
        <a:srgbClr val="AD0F5B"/>
      </a:accent1>
      <a:accent2>
        <a:srgbClr val="00A7AC"/>
      </a:accent2>
      <a:accent3>
        <a:srgbClr val="61AEF2"/>
      </a:accent3>
      <a:accent4>
        <a:srgbClr val="B8CC00"/>
      </a:accent4>
      <a:accent5>
        <a:srgbClr val="FAE100"/>
      </a:accent5>
      <a:accent6>
        <a:srgbClr val="C22F1E"/>
      </a:accent6>
      <a:hlink>
        <a:srgbClr val="AD0F5B"/>
      </a:hlink>
      <a:folHlink>
        <a:srgbClr val="3333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Signavio</Template>
  <TotalTime>0</TotalTime>
  <Words>620</Words>
  <Application>Microsoft Office PowerPoint</Application>
  <PresentationFormat>Benutzerdefiniert</PresentationFormat>
  <Paragraphs>211</Paragraphs>
  <Slides>15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6" baseType="lpstr">
      <vt:lpstr>Arial</vt:lpstr>
      <vt:lpstr>Calibri</vt:lpstr>
      <vt:lpstr>Gochi Hand</vt:lpstr>
      <vt:lpstr>Open Sans</vt:lpstr>
      <vt:lpstr>Open Sans Light</vt:lpstr>
      <vt:lpstr>Open Sans Semibold</vt:lpstr>
      <vt:lpstr>Segoe UI</vt:lpstr>
      <vt:lpstr>Symbol</vt:lpstr>
      <vt:lpstr>Vista Sans OT Light</vt:lpstr>
      <vt:lpstr>Wingdings</vt:lpstr>
      <vt:lpstr>Signavio</vt:lpstr>
      <vt:lpstr>My machine learns by itself now! Or does it?  https://github.com/signavio/tech-talk-2017-08-24</vt:lpstr>
      <vt:lpstr>Artificial Intelligence</vt:lpstr>
      <vt:lpstr>AI vs Machine Learning</vt:lpstr>
      <vt:lpstr>Machine Learning Literature</vt:lpstr>
      <vt:lpstr>Types of Machine Learning</vt:lpstr>
      <vt:lpstr>Basic terms in (Supervised) Machine Learning</vt:lpstr>
      <vt:lpstr>Machine Learning process</vt:lpstr>
      <vt:lpstr>Evaluation</vt:lpstr>
      <vt:lpstr>Splitting the data</vt:lpstr>
      <vt:lpstr>Information Bleeding</vt:lpstr>
      <vt:lpstr>Optimization</vt:lpstr>
      <vt:lpstr>Some Algorithms</vt:lpstr>
      <vt:lpstr>Recommendations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artur liss</dc:creator>
  <cp:lastModifiedBy>André Lücke</cp:lastModifiedBy>
  <cp:revision>1185</cp:revision>
  <dcterms:created xsi:type="dcterms:W3CDTF">2014-08-20T07:11:35Z</dcterms:created>
  <dcterms:modified xsi:type="dcterms:W3CDTF">2017-08-25T15:08:17Z</dcterms:modified>
</cp:coreProperties>
</file>